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4" r:id="rId2"/>
  </p:sldMasterIdLst>
  <p:notesMasterIdLst>
    <p:notesMasterId r:id="rId13"/>
  </p:notesMasterIdLst>
  <p:sldIdLst>
    <p:sldId id="1804" r:id="rId3"/>
    <p:sldId id="256" r:id="rId4"/>
    <p:sldId id="1801" r:id="rId5"/>
    <p:sldId id="1805" r:id="rId6"/>
    <p:sldId id="1806" r:id="rId7"/>
    <p:sldId id="1807" r:id="rId8"/>
    <p:sldId id="1808" r:id="rId9"/>
    <p:sldId id="1802" r:id="rId10"/>
    <p:sldId id="1809" r:id="rId11"/>
    <p:sldId id="181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94660"/>
  </p:normalViewPr>
  <p:slideViewPr>
    <p:cSldViewPr snapToGrid="0">
      <p:cViewPr varScale="1">
        <p:scale>
          <a:sx n="105" d="100"/>
          <a:sy n="105" d="100"/>
        </p:scale>
        <p:origin x="118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34BF2-77E1-41C4-B063-E12B792E6A99}" type="datetimeFigureOut">
              <a:rPr lang="en-US" smtClean="0"/>
              <a:t>5/2/2025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46636-8C98-4047-AF18-060F4BD848E6}" type="slidenum">
              <a:rPr lang="en-US" smtClean="0"/>
              <a:t>‹#›</a:t>
            </a:fld>
            <a:endParaRPr lang="en-US"/>
          </a:p>
        </p:txBody>
      </p:sp>
    </p:spTree>
    <p:extLst>
      <p:ext uri="{BB962C8B-B14F-4D97-AF65-F5344CB8AC3E}">
        <p14:creationId xmlns:p14="http://schemas.microsoft.com/office/powerpoint/2010/main" val="1992050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C46636-8C98-4047-AF18-060F4BD848E6}" type="slidenum">
              <a:rPr lang="en-US" smtClean="0"/>
              <a:t>2</a:t>
            </a:fld>
            <a:endParaRPr lang="en-US"/>
          </a:p>
        </p:txBody>
      </p:sp>
    </p:spTree>
    <p:extLst>
      <p:ext uri="{BB962C8B-B14F-4D97-AF65-F5344CB8AC3E}">
        <p14:creationId xmlns:p14="http://schemas.microsoft.com/office/powerpoint/2010/main" val="1356782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C46636-8C98-4047-AF18-060F4BD848E6}" type="slidenum">
              <a:rPr lang="en-US" smtClean="0"/>
              <a:t>5</a:t>
            </a:fld>
            <a:endParaRPr lang="en-US"/>
          </a:p>
        </p:txBody>
      </p:sp>
    </p:spTree>
    <p:extLst>
      <p:ext uri="{BB962C8B-B14F-4D97-AF65-F5344CB8AC3E}">
        <p14:creationId xmlns:p14="http://schemas.microsoft.com/office/powerpoint/2010/main" val="71277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D9DBC-007E-B067-B8D8-7E0E19C0F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84B145-E808-3C2A-1909-E9018BAA2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E1FB0-C395-EF8F-30F5-84956A56F0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C22963-CC9F-6C2A-134B-FD3B32F6DF9E}"/>
              </a:ext>
            </a:extLst>
          </p:cNvPr>
          <p:cNvSpPr>
            <a:spLocks noGrp="1"/>
          </p:cNvSpPr>
          <p:nvPr>
            <p:ph type="sldNum" sz="quarter" idx="5"/>
          </p:nvPr>
        </p:nvSpPr>
        <p:spPr/>
        <p:txBody>
          <a:bodyPr/>
          <a:lstStyle/>
          <a:p>
            <a:fld id="{BCC46636-8C98-4047-AF18-060F4BD848E6}" type="slidenum">
              <a:rPr lang="en-US" smtClean="0"/>
              <a:t>6</a:t>
            </a:fld>
            <a:endParaRPr lang="en-US"/>
          </a:p>
        </p:txBody>
      </p:sp>
    </p:spTree>
    <p:extLst>
      <p:ext uri="{BB962C8B-B14F-4D97-AF65-F5344CB8AC3E}">
        <p14:creationId xmlns:p14="http://schemas.microsoft.com/office/powerpoint/2010/main" val="1854249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612D7-2D66-04E9-2B1B-C0DD55FCC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086E1-5BDB-78DA-BD4D-EF40EE3C6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05763C-889F-8BCC-F51D-600FB64F67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E00B5F-237F-13E5-FCA4-E71F6DAA095E}"/>
              </a:ext>
            </a:extLst>
          </p:cNvPr>
          <p:cNvSpPr>
            <a:spLocks noGrp="1"/>
          </p:cNvSpPr>
          <p:nvPr>
            <p:ph type="sldNum" sz="quarter" idx="5"/>
          </p:nvPr>
        </p:nvSpPr>
        <p:spPr/>
        <p:txBody>
          <a:bodyPr/>
          <a:lstStyle/>
          <a:p>
            <a:fld id="{BCC46636-8C98-4047-AF18-060F4BD848E6}" type="slidenum">
              <a:rPr lang="en-US" smtClean="0"/>
              <a:t>7</a:t>
            </a:fld>
            <a:endParaRPr lang="en-US"/>
          </a:p>
        </p:txBody>
      </p:sp>
    </p:spTree>
    <p:extLst>
      <p:ext uri="{BB962C8B-B14F-4D97-AF65-F5344CB8AC3E}">
        <p14:creationId xmlns:p14="http://schemas.microsoft.com/office/powerpoint/2010/main" val="1523817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C46636-8C98-4047-AF18-060F4BD848E6}" type="slidenum">
              <a:rPr lang="en-US" smtClean="0"/>
              <a:t>9</a:t>
            </a:fld>
            <a:endParaRPr lang="en-US"/>
          </a:p>
        </p:txBody>
      </p:sp>
    </p:spTree>
    <p:extLst>
      <p:ext uri="{BB962C8B-B14F-4D97-AF65-F5344CB8AC3E}">
        <p14:creationId xmlns:p14="http://schemas.microsoft.com/office/powerpoint/2010/main" val="2671800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FF72D-B1E8-8DCB-DB2F-EA523092D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AA6FE-89E9-7063-36D5-EAF5C6549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7DFAF-D416-DCA5-A978-2FFD710BF4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34445D-BCF3-AD89-D075-B8B0EED88C0A}"/>
              </a:ext>
            </a:extLst>
          </p:cNvPr>
          <p:cNvSpPr>
            <a:spLocks noGrp="1"/>
          </p:cNvSpPr>
          <p:nvPr>
            <p:ph type="sldNum" sz="quarter" idx="5"/>
          </p:nvPr>
        </p:nvSpPr>
        <p:spPr/>
        <p:txBody>
          <a:bodyPr/>
          <a:lstStyle/>
          <a:p>
            <a:fld id="{BCC46636-8C98-4047-AF18-060F4BD848E6}" type="slidenum">
              <a:rPr lang="en-US" smtClean="0"/>
              <a:t>10</a:t>
            </a:fld>
            <a:endParaRPr lang="en-US"/>
          </a:p>
        </p:txBody>
      </p:sp>
    </p:spTree>
    <p:extLst>
      <p:ext uri="{BB962C8B-B14F-4D97-AF65-F5344CB8AC3E}">
        <p14:creationId xmlns:p14="http://schemas.microsoft.com/office/powerpoint/2010/main" val="572757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1, Power On">
    <p:spTree>
      <p:nvGrpSpPr>
        <p:cNvPr id="1" name=""/>
        <p:cNvGrpSpPr/>
        <p:nvPr/>
      </p:nvGrpSpPr>
      <p:grpSpPr>
        <a:xfrm>
          <a:off x="0" y="0"/>
          <a:ext cx="0" cy="0"/>
          <a:chOff x="0" y="0"/>
          <a:chExt cx="0" cy="0"/>
        </a:xfrm>
      </p:grpSpPr>
      <p:pic>
        <p:nvPicPr>
          <p:cNvPr id="2" name="Picture 1" descr="A horse statue in the dark&#10;&#10;Description automatically generated">
            <a:extLst>
              <a:ext uri="{FF2B5EF4-FFF2-40B4-BE49-F238E27FC236}">
                <a16:creationId xmlns:a16="http://schemas.microsoft.com/office/drawing/2014/main" id="{9D7530E4-9204-49A9-741E-B9C661A576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3" name="Rectangle 2">
            <a:extLst>
              <a:ext uri="{FF2B5EF4-FFF2-40B4-BE49-F238E27FC236}">
                <a16:creationId xmlns:a16="http://schemas.microsoft.com/office/drawing/2014/main" id="{E71DF795-CA5B-A59E-2827-E32A9EA8DE96}"/>
              </a:ext>
            </a:extLst>
          </p:cNvPr>
          <p:cNvSpPr/>
          <p:nvPr userDrawn="1"/>
        </p:nvSpPr>
        <p:spPr>
          <a:xfrm>
            <a:off x="9531349" y="0"/>
            <a:ext cx="266064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9C164D6-557E-269D-1601-8B02F933F9DF}"/>
              </a:ext>
            </a:extLst>
          </p:cNvPr>
          <p:cNvCxnSpPr>
            <a:cxnSpLocks/>
          </p:cNvCxnSpPr>
          <p:nvPr userDrawn="1"/>
        </p:nvCxnSpPr>
        <p:spPr>
          <a:xfrm flipH="1">
            <a:off x="9001760" y="5822525"/>
            <a:ext cx="101975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0419F198-9FE8-59E9-8055-7FE569B74A6E}"/>
              </a:ext>
            </a:extLst>
          </p:cNvPr>
          <p:cNvSpPr>
            <a:spLocks noGrp="1"/>
          </p:cNvSpPr>
          <p:nvPr>
            <p:ph type="ctrTitle" hasCustomPrompt="1"/>
          </p:nvPr>
        </p:nvSpPr>
        <p:spPr>
          <a:xfrm>
            <a:off x="304799" y="442515"/>
            <a:ext cx="6146797" cy="620644"/>
          </a:xfrm>
          <a:prstGeom prst="rect">
            <a:avLst/>
          </a:prstGeom>
        </p:spPr>
        <p:txBody>
          <a:bodyPr lIns="0" tIns="0" rIns="0" bIns="0" anchor="b" anchorCtr="0">
            <a:noAutofit/>
          </a:bodyPr>
          <a:lstStyle>
            <a:lvl1pPr algn="l">
              <a:lnSpc>
                <a:spcPts val="4400"/>
              </a:lnSpc>
              <a:defRPr sz="4400" b="1" cap="all" baseline="0">
                <a:solidFill>
                  <a:schemeClr val="accent3"/>
                </a:solidFill>
                <a:latin typeface="+mj-lt"/>
              </a:defRPr>
            </a:lvl1pPr>
          </a:lstStyle>
          <a:p>
            <a:r>
              <a:rPr lang="en-US"/>
              <a:t>Cover Slide 1</a:t>
            </a:r>
          </a:p>
        </p:txBody>
      </p:sp>
      <p:sp>
        <p:nvSpPr>
          <p:cNvPr id="9" name="Subtitle 2">
            <a:extLst>
              <a:ext uri="{FF2B5EF4-FFF2-40B4-BE49-F238E27FC236}">
                <a16:creationId xmlns:a16="http://schemas.microsoft.com/office/drawing/2014/main" id="{DDFA5459-0B7D-6329-053D-A4EF0E9DEC76}"/>
              </a:ext>
            </a:extLst>
          </p:cNvPr>
          <p:cNvSpPr>
            <a:spLocks noGrp="1"/>
          </p:cNvSpPr>
          <p:nvPr>
            <p:ph type="subTitle" idx="1" hasCustomPrompt="1"/>
          </p:nvPr>
        </p:nvSpPr>
        <p:spPr>
          <a:xfrm>
            <a:off x="304799" y="1128435"/>
            <a:ext cx="5554975" cy="290483"/>
          </a:xfrm>
          <a:prstGeom prst="rect">
            <a:avLst/>
          </a:prstGeom>
        </p:spPr>
        <p:txBody>
          <a:bodyPr lIns="0" tIns="0" rIns="0" bIns="0">
            <a:noAutofit/>
          </a:bodyPr>
          <a:lstStyle>
            <a:lvl1pPr marL="0" indent="0" algn="l">
              <a:lnSpc>
                <a:spcPct val="100000"/>
              </a:lnSpc>
              <a:spcBef>
                <a:spcPts val="0"/>
              </a:spcBef>
              <a:buNone/>
              <a:defRPr sz="2000">
                <a:solidFill>
                  <a:schemeClr val="accent3"/>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grpSp>
        <p:nvGrpSpPr>
          <p:cNvPr id="13" name="Group 12">
            <a:extLst>
              <a:ext uri="{FF2B5EF4-FFF2-40B4-BE49-F238E27FC236}">
                <a16:creationId xmlns:a16="http://schemas.microsoft.com/office/drawing/2014/main" id="{2D1AFBEC-D989-DF2F-181A-23A421B777D0}"/>
              </a:ext>
            </a:extLst>
          </p:cNvPr>
          <p:cNvGrpSpPr/>
          <p:nvPr userDrawn="1"/>
        </p:nvGrpSpPr>
        <p:grpSpPr>
          <a:xfrm>
            <a:off x="10011864" y="5058754"/>
            <a:ext cx="1641197" cy="1585042"/>
            <a:chOff x="5212856" y="477725"/>
            <a:chExt cx="1738877" cy="1679381"/>
          </a:xfrm>
        </p:grpSpPr>
        <p:sp>
          <p:nvSpPr>
            <p:cNvPr id="14" name="Freeform: Shape 13">
              <a:extLst>
                <a:ext uri="{FF2B5EF4-FFF2-40B4-BE49-F238E27FC236}">
                  <a16:creationId xmlns:a16="http://schemas.microsoft.com/office/drawing/2014/main" id="{071C62DB-B12F-2C34-7EFD-402ED496120A}"/>
                </a:ext>
              </a:extLst>
            </p:cNvPr>
            <p:cNvSpPr/>
            <p:nvPr/>
          </p:nvSpPr>
          <p:spPr>
            <a:xfrm>
              <a:off x="5274754" y="477725"/>
              <a:ext cx="1676979" cy="1679381"/>
            </a:xfrm>
            <a:custGeom>
              <a:avLst/>
              <a:gdLst>
                <a:gd name="connsiteX0" fmla="*/ 0 w 1676980"/>
                <a:gd name="connsiteY0" fmla="*/ 776301 h 1679380"/>
                <a:gd name="connsiteX1" fmla="*/ 836988 w 1676980"/>
                <a:gd name="connsiteY1" fmla="*/ 0 h 1679380"/>
                <a:gd name="connsiteX2" fmla="*/ 1676980 w 1676980"/>
                <a:gd name="connsiteY2" fmla="*/ 839390 h 1679380"/>
                <a:gd name="connsiteX3" fmla="*/ 837589 w 1676980"/>
                <a:gd name="connsiteY3" fmla="*/ 1679381 h 1679380"/>
                <a:gd name="connsiteX4" fmla="*/ 135432 w 1676980"/>
                <a:gd name="connsiteY4" fmla="*/ 1300604 h 167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80" h="1679380">
                  <a:moveTo>
                    <a:pt x="0" y="776301"/>
                  </a:moveTo>
                  <a:cubicBezTo>
                    <a:pt x="32807" y="345009"/>
                    <a:pt x="397764" y="240"/>
                    <a:pt x="836988" y="0"/>
                  </a:cubicBezTo>
                  <a:cubicBezTo>
                    <a:pt x="1297602" y="-120"/>
                    <a:pt x="1676740" y="378777"/>
                    <a:pt x="1676980" y="839390"/>
                  </a:cubicBezTo>
                  <a:cubicBezTo>
                    <a:pt x="1677220" y="1300003"/>
                    <a:pt x="1298202" y="1679140"/>
                    <a:pt x="837589" y="1679381"/>
                  </a:cubicBezTo>
                  <a:cubicBezTo>
                    <a:pt x="554948" y="1679381"/>
                    <a:pt x="290572" y="1536859"/>
                    <a:pt x="135432" y="1300604"/>
                  </a:cubicBezTo>
                </a:path>
              </a:pathLst>
            </a:custGeom>
            <a:noFill/>
            <a:ln w="29567" cap="flat">
              <a:solidFill>
                <a:srgbClr val="FFFFFF"/>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633671B-424A-34D1-B4F1-269273C668E8}"/>
                </a:ext>
              </a:extLst>
            </p:cNvPr>
            <p:cNvSpPr/>
            <p:nvPr/>
          </p:nvSpPr>
          <p:spPr>
            <a:xfrm>
              <a:off x="5212856" y="1217793"/>
              <a:ext cx="134112" cy="133991"/>
            </a:xfrm>
            <a:custGeom>
              <a:avLst/>
              <a:gdLst>
                <a:gd name="connsiteX0" fmla="*/ 134051 w 134112"/>
                <a:gd name="connsiteY0" fmla="*/ 69880 h 133991"/>
                <a:gd name="connsiteX1" fmla="*/ 64232 w 134112"/>
                <a:gd name="connsiteY1" fmla="*/ 133931 h 133991"/>
                <a:gd name="connsiteX2" fmla="*/ 61 w 134112"/>
                <a:gd name="connsiteY2" fmla="*/ 64112 h 133991"/>
                <a:gd name="connsiteX3" fmla="*/ 70000 w 134112"/>
                <a:gd name="connsiteY3" fmla="*/ 61 h 133991"/>
                <a:gd name="connsiteX4" fmla="*/ 134051 w 134112"/>
                <a:gd name="connsiteY4" fmla="*/ 69880 h 13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 h="133991">
                  <a:moveTo>
                    <a:pt x="134051" y="69880"/>
                  </a:moveTo>
                  <a:cubicBezTo>
                    <a:pt x="132369" y="106892"/>
                    <a:pt x="101124" y="135493"/>
                    <a:pt x="64232" y="133931"/>
                  </a:cubicBezTo>
                  <a:cubicBezTo>
                    <a:pt x="27219" y="132369"/>
                    <a:pt x="-1501" y="101004"/>
                    <a:pt x="61" y="64112"/>
                  </a:cubicBezTo>
                  <a:cubicBezTo>
                    <a:pt x="1743" y="27099"/>
                    <a:pt x="32988" y="-1501"/>
                    <a:pt x="70000" y="61"/>
                  </a:cubicBezTo>
                  <a:cubicBezTo>
                    <a:pt x="107013" y="1623"/>
                    <a:pt x="135613" y="32988"/>
                    <a:pt x="134051" y="69880"/>
                  </a:cubicBezTo>
                </a:path>
              </a:pathLst>
            </a:custGeom>
            <a:solidFill>
              <a:srgbClr val="FFFFFF"/>
            </a:solidFill>
            <a:ln w="0"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CD0CC1D7-3B22-E7EE-05FF-98C7A0655F4E}"/>
                </a:ext>
              </a:extLst>
            </p:cNvPr>
            <p:cNvGrpSpPr/>
            <p:nvPr userDrawn="1"/>
          </p:nvGrpSpPr>
          <p:grpSpPr>
            <a:xfrm>
              <a:off x="5403816" y="609550"/>
              <a:ext cx="1414291" cy="1414289"/>
              <a:chOff x="5403816" y="609550"/>
              <a:chExt cx="1414291" cy="1414289"/>
            </a:xfrm>
          </p:grpSpPr>
          <p:sp>
            <p:nvSpPr>
              <p:cNvPr id="19" name="Freeform: Shape 18">
                <a:extLst>
                  <a:ext uri="{FF2B5EF4-FFF2-40B4-BE49-F238E27FC236}">
                    <a16:creationId xmlns:a16="http://schemas.microsoft.com/office/drawing/2014/main" id="{EF5D6793-460D-4FE1-57D5-82CFEBD16B83}"/>
                  </a:ext>
                </a:extLst>
              </p:cNvPr>
              <p:cNvSpPr/>
              <p:nvPr/>
            </p:nvSpPr>
            <p:spPr>
              <a:xfrm>
                <a:off x="6506142" y="1173992"/>
                <a:ext cx="58734" cy="40136"/>
              </a:xfrm>
              <a:custGeom>
                <a:avLst/>
                <a:gdLst>
                  <a:gd name="connsiteX0" fmla="*/ 50952 w 58734"/>
                  <a:gd name="connsiteY0" fmla="*/ 3725 h 40136"/>
                  <a:gd name="connsiteX1" fmla="*/ 41579 w 58734"/>
                  <a:gd name="connsiteY1" fmla="*/ 841 h 40136"/>
                  <a:gd name="connsiteX2" fmla="*/ 31004 w 58734"/>
                  <a:gd name="connsiteY2" fmla="*/ 0 h 40136"/>
                  <a:gd name="connsiteX3" fmla="*/ 5528 w 58734"/>
                  <a:gd name="connsiteY3" fmla="*/ 0 h 40136"/>
                  <a:gd name="connsiteX4" fmla="*/ 0 w 58734"/>
                  <a:gd name="connsiteY4" fmla="*/ 40137 h 40136"/>
                  <a:gd name="connsiteX5" fmla="*/ 22953 w 58734"/>
                  <a:gd name="connsiteY5" fmla="*/ 40137 h 40136"/>
                  <a:gd name="connsiteX6" fmla="*/ 34008 w 58734"/>
                  <a:gd name="connsiteY6" fmla="*/ 39897 h 40136"/>
                  <a:gd name="connsiteX7" fmla="*/ 44824 w 58734"/>
                  <a:gd name="connsiteY7" fmla="*/ 37734 h 40136"/>
                  <a:gd name="connsiteX8" fmla="*/ 53596 w 58734"/>
                  <a:gd name="connsiteY8" fmla="*/ 31845 h 40136"/>
                  <a:gd name="connsiteX9" fmla="*/ 58403 w 58734"/>
                  <a:gd name="connsiteY9" fmla="*/ 20669 h 40136"/>
                  <a:gd name="connsiteX10" fmla="*/ 57201 w 58734"/>
                  <a:gd name="connsiteY10" fmla="*/ 9974 h 40136"/>
                  <a:gd name="connsiteX11" fmla="*/ 50952 w 58734"/>
                  <a:gd name="connsiteY11" fmla="*/ 38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34" h="40136">
                    <a:moveTo>
                      <a:pt x="50952" y="3725"/>
                    </a:moveTo>
                    <a:cubicBezTo>
                      <a:pt x="48309" y="2283"/>
                      <a:pt x="45184" y="1322"/>
                      <a:pt x="41579" y="841"/>
                    </a:cubicBezTo>
                    <a:cubicBezTo>
                      <a:pt x="37974" y="361"/>
                      <a:pt x="34489" y="0"/>
                      <a:pt x="31004" y="0"/>
                    </a:cubicBezTo>
                    <a:lnTo>
                      <a:pt x="5528" y="0"/>
                    </a:lnTo>
                    <a:cubicBezTo>
                      <a:pt x="5528" y="0"/>
                      <a:pt x="0" y="40137"/>
                      <a:pt x="0" y="40137"/>
                    </a:cubicBezTo>
                    <a:lnTo>
                      <a:pt x="22953" y="40137"/>
                    </a:lnTo>
                    <a:cubicBezTo>
                      <a:pt x="26438" y="40137"/>
                      <a:pt x="30163" y="40137"/>
                      <a:pt x="34008" y="39897"/>
                    </a:cubicBezTo>
                    <a:cubicBezTo>
                      <a:pt x="37854" y="39656"/>
                      <a:pt x="41459" y="38935"/>
                      <a:pt x="44824" y="37734"/>
                    </a:cubicBezTo>
                    <a:cubicBezTo>
                      <a:pt x="48188" y="36532"/>
                      <a:pt x="51072" y="34489"/>
                      <a:pt x="53596" y="31845"/>
                    </a:cubicBezTo>
                    <a:cubicBezTo>
                      <a:pt x="56120" y="29201"/>
                      <a:pt x="57682" y="25476"/>
                      <a:pt x="58403" y="20669"/>
                    </a:cubicBezTo>
                    <a:cubicBezTo>
                      <a:pt x="59124" y="16223"/>
                      <a:pt x="58643" y="12618"/>
                      <a:pt x="57201" y="9974"/>
                    </a:cubicBezTo>
                    <a:cubicBezTo>
                      <a:pt x="55759" y="7330"/>
                      <a:pt x="53596" y="5288"/>
                      <a:pt x="50952" y="3845"/>
                    </a:cubicBezTo>
                  </a:path>
                </a:pathLst>
              </a:custGeom>
              <a:solidFill>
                <a:schemeClr val="accent1"/>
              </a:solidFill>
              <a:ln w="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91F0F37-A897-4F6F-08EA-F399B44C5D54}"/>
                  </a:ext>
                </a:extLst>
              </p:cNvPr>
              <p:cNvSpPr/>
              <p:nvPr/>
            </p:nvSpPr>
            <p:spPr>
              <a:xfrm>
                <a:off x="5843611" y="1170987"/>
                <a:ext cx="111226" cy="113801"/>
              </a:xfrm>
              <a:custGeom>
                <a:avLst/>
                <a:gdLst>
                  <a:gd name="connsiteX0" fmla="*/ 103257 w 111226"/>
                  <a:gd name="connsiteY0" fmla="*/ 79913 h 113801"/>
                  <a:gd name="connsiteX1" fmla="*/ 110467 w 111226"/>
                  <a:gd name="connsiteY1" fmla="*/ 57081 h 113801"/>
                  <a:gd name="connsiteX2" fmla="*/ 109866 w 111226"/>
                  <a:gd name="connsiteY2" fmla="*/ 34369 h 113801"/>
                  <a:gd name="connsiteX3" fmla="*/ 101334 w 111226"/>
                  <a:gd name="connsiteY3" fmla="*/ 16223 h 113801"/>
                  <a:gd name="connsiteX4" fmla="*/ 85712 w 111226"/>
                  <a:gd name="connsiteY4" fmla="*/ 4326 h 113801"/>
                  <a:gd name="connsiteX5" fmla="*/ 63720 w 111226"/>
                  <a:gd name="connsiteY5" fmla="*/ 0 h 113801"/>
                  <a:gd name="connsiteX6" fmla="*/ 40528 w 111226"/>
                  <a:gd name="connsiteY6" fmla="*/ 4206 h 113801"/>
                  <a:gd name="connsiteX7" fmla="*/ 21541 w 111226"/>
                  <a:gd name="connsiteY7" fmla="*/ 15983 h 113801"/>
                  <a:gd name="connsiteX8" fmla="*/ 7961 w 111226"/>
                  <a:gd name="connsiteY8" fmla="*/ 34008 h 113801"/>
                  <a:gd name="connsiteX9" fmla="*/ 751 w 111226"/>
                  <a:gd name="connsiteY9" fmla="*/ 56720 h 113801"/>
                  <a:gd name="connsiteX10" fmla="*/ 1472 w 111226"/>
                  <a:gd name="connsiteY10" fmla="*/ 79553 h 113801"/>
                  <a:gd name="connsiteX11" fmla="*/ 10004 w 111226"/>
                  <a:gd name="connsiteY11" fmla="*/ 97578 h 113801"/>
                  <a:gd name="connsiteX12" fmla="*/ 25626 w 111226"/>
                  <a:gd name="connsiteY12" fmla="*/ 109475 h 113801"/>
                  <a:gd name="connsiteX13" fmla="*/ 47618 w 111226"/>
                  <a:gd name="connsiteY13" fmla="*/ 113801 h 113801"/>
                  <a:gd name="connsiteX14" fmla="*/ 70810 w 111226"/>
                  <a:gd name="connsiteY14" fmla="*/ 109595 h 113801"/>
                  <a:gd name="connsiteX15" fmla="*/ 89797 w 111226"/>
                  <a:gd name="connsiteY15" fmla="*/ 97819 h 113801"/>
                  <a:gd name="connsiteX16" fmla="*/ 103497 w 111226"/>
                  <a:gd name="connsiteY16" fmla="*/ 7991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3257" y="79913"/>
                    </a:moveTo>
                    <a:cubicBezTo>
                      <a:pt x="106862" y="73064"/>
                      <a:pt x="109265" y="65373"/>
                      <a:pt x="110467" y="57081"/>
                    </a:cubicBezTo>
                    <a:cubicBezTo>
                      <a:pt x="111668" y="48909"/>
                      <a:pt x="111428" y="41339"/>
                      <a:pt x="109866" y="34369"/>
                    </a:cubicBezTo>
                    <a:cubicBezTo>
                      <a:pt x="108304" y="27399"/>
                      <a:pt x="105420" y="21390"/>
                      <a:pt x="101334" y="16223"/>
                    </a:cubicBezTo>
                    <a:cubicBezTo>
                      <a:pt x="97128" y="11176"/>
                      <a:pt x="91961" y="7210"/>
                      <a:pt x="85712" y="4326"/>
                    </a:cubicBezTo>
                    <a:cubicBezTo>
                      <a:pt x="79343" y="1442"/>
                      <a:pt x="72132" y="120"/>
                      <a:pt x="63720" y="0"/>
                    </a:cubicBezTo>
                    <a:cubicBezTo>
                      <a:pt x="55429" y="0"/>
                      <a:pt x="47618" y="1322"/>
                      <a:pt x="40528" y="4206"/>
                    </a:cubicBezTo>
                    <a:cubicBezTo>
                      <a:pt x="33317" y="6970"/>
                      <a:pt x="27068" y="10936"/>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5918" y="92411"/>
                      <a:pt x="10004" y="97578"/>
                    </a:cubicBezTo>
                    <a:cubicBezTo>
                      <a:pt x="14090" y="102625"/>
                      <a:pt x="19257" y="106591"/>
                      <a:pt x="25626" y="109475"/>
                    </a:cubicBezTo>
                    <a:cubicBezTo>
                      <a:pt x="31875" y="112359"/>
                      <a:pt x="39206" y="113801"/>
                      <a:pt x="47618" y="113801"/>
                    </a:cubicBezTo>
                    <a:cubicBezTo>
                      <a:pt x="55909" y="113801"/>
                      <a:pt x="63720" y="112359"/>
                      <a:pt x="70810" y="109595"/>
                    </a:cubicBezTo>
                    <a:cubicBezTo>
                      <a:pt x="78021" y="106831"/>
                      <a:pt x="84270" y="102866"/>
                      <a:pt x="89797" y="97819"/>
                    </a:cubicBezTo>
                    <a:cubicBezTo>
                      <a:pt x="95325" y="92772"/>
                      <a:pt x="99892" y="86763"/>
                      <a:pt x="103497" y="79913"/>
                    </a:cubicBezTo>
                  </a:path>
                </a:pathLst>
              </a:custGeom>
              <a:solidFill>
                <a:schemeClr val="accent1"/>
              </a:solidFill>
              <a:ln w="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8B3026E-7353-969A-D99B-8715DA44C7AA}"/>
                  </a:ext>
                </a:extLst>
              </p:cNvPr>
              <p:cNvSpPr/>
              <p:nvPr/>
            </p:nvSpPr>
            <p:spPr>
              <a:xfrm>
                <a:off x="5403816" y="609550"/>
                <a:ext cx="1414291" cy="1414289"/>
              </a:xfrm>
              <a:custGeom>
                <a:avLst/>
                <a:gdLst>
                  <a:gd name="connsiteX0" fmla="*/ 708888 w 1414291"/>
                  <a:gd name="connsiteY0" fmla="*/ 2 h 1414289"/>
                  <a:gd name="connsiteX1" fmla="*/ 2 w 1414291"/>
                  <a:gd name="connsiteY1" fmla="*/ 705402 h 1414289"/>
                  <a:gd name="connsiteX2" fmla="*/ 705403 w 1414291"/>
                  <a:gd name="connsiteY2" fmla="*/ 1414287 h 1414289"/>
                  <a:gd name="connsiteX3" fmla="*/ 1414289 w 1414291"/>
                  <a:gd name="connsiteY3" fmla="*/ 708887 h 1414289"/>
                  <a:gd name="connsiteX4" fmla="*/ 708888 w 1414291"/>
                  <a:gd name="connsiteY4" fmla="*/ 2 h 1414289"/>
                  <a:gd name="connsiteX5" fmla="*/ 377698 w 1414291"/>
                  <a:gd name="connsiteY5" fmla="*/ 583429 h 1414289"/>
                  <a:gd name="connsiteX6" fmla="*/ 368926 w 1414291"/>
                  <a:gd name="connsiteY6" fmla="*/ 609386 h 1414289"/>
                  <a:gd name="connsiteX7" fmla="*/ 352823 w 1414291"/>
                  <a:gd name="connsiteY7" fmla="*/ 626090 h 1414289"/>
                  <a:gd name="connsiteX8" fmla="*/ 330832 w 1414291"/>
                  <a:gd name="connsiteY8" fmla="*/ 634862 h 1414289"/>
                  <a:gd name="connsiteX9" fmla="*/ 304514 w 1414291"/>
                  <a:gd name="connsiteY9" fmla="*/ 637386 h 1414289"/>
                  <a:gd name="connsiteX10" fmla="*/ 276034 w 1414291"/>
                  <a:gd name="connsiteY10" fmla="*/ 637386 h 1414289"/>
                  <a:gd name="connsiteX11" fmla="*/ 266420 w 1414291"/>
                  <a:gd name="connsiteY11" fmla="*/ 706123 h 1414289"/>
                  <a:gd name="connsiteX12" fmla="*/ 227485 w 1414291"/>
                  <a:gd name="connsiteY12" fmla="*/ 706123 h 1414289"/>
                  <a:gd name="connsiteX13" fmla="*/ 252601 w 1414291"/>
                  <a:gd name="connsiteY13" fmla="*/ 529473 h 1414289"/>
                  <a:gd name="connsiteX14" fmla="*/ 318214 w 1414291"/>
                  <a:gd name="connsiteY14" fmla="*/ 529473 h 1414289"/>
                  <a:gd name="connsiteX15" fmla="*/ 343810 w 1414291"/>
                  <a:gd name="connsiteY15" fmla="*/ 532237 h 1414289"/>
                  <a:gd name="connsiteX16" fmla="*/ 363879 w 1414291"/>
                  <a:gd name="connsiteY16" fmla="*/ 540889 h 1414289"/>
                  <a:gd name="connsiteX17" fmla="*/ 376016 w 1414291"/>
                  <a:gd name="connsiteY17" fmla="*/ 557352 h 1414289"/>
                  <a:gd name="connsiteX18" fmla="*/ 377698 w 1414291"/>
                  <a:gd name="connsiteY18" fmla="*/ 583429 h 1414289"/>
                  <a:gd name="connsiteX19" fmla="*/ 444874 w 1414291"/>
                  <a:gd name="connsiteY19" fmla="*/ 704561 h 1414289"/>
                  <a:gd name="connsiteX20" fmla="*/ 417355 w 1414291"/>
                  <a:gd name="connsiteY20" fmla="*/ 685935 h 1414289"/>
                  <a:gd name="connsiteX21" fmla="*/ 401732 w 1414291"/>
                  <a:gd name="connsiteY21" fmla="*/ 656613 h 1414289"/>
                  <a:gd name="connsiteX22" fmla="*/ 400050 w 1414291"/>
                  <a:gd name="connsiteY22" fmla="*/ 618158 h 1414289"/>
                  <a:gd name="connsiteX23" fmla="*/ 412788 w 1414291"/>
                  <a:gd name="connsiteY23" fmla="*/ 579824 h 1414289"/>
                  <a:gd name="connsiteX24" fmla="*/ 436822 w 1414291"/>
                  <a:gd name="connsiteY24" fmla="*/ 550623 h 1414289"/>
                  <a:gd name="connsiteX25" fmla="*/ 469629 w 1414291"/>
                  <a:gd name="connsiteY25" fmla="*/ 532117 h 1414289"/>
                  <a:gd name="connsiteX26" fmla="*/ 508804 w 1414291"/>
                  <a:gd name="connsiteY26" fmla="*/ 525747 h 1414289"/>
                  <a:gd name="connsiteX27" fmla="*/ 545937 w 1414291"/>
                  <a:gd name="connsiteY27" fmla="*/ 532357 h 1414289"/>
                  <a:gd name="connsiteX28" fmla="*/ 573336 w 1414291"/>
                  <a:gd name="connsiteY28" fmla="*/ 550983 h 1414289"/>
                  <a:gd name="connsiteX29" fmla="*/ 588958 w 1414291"/>
                  <a:gd name="connsiteY29" fmla="*/ 580305 h 1414289"/>
                  <a:gd name="connsiteX30" fmla="*/ 590640 w 1414291"/>
                  <a:gd name="connsiteY30" fmla="*/ 618759 h 1414289"/>
                  <a:gd name="connsiteX31" fmla="*/ 578023 w 1414291"/>
                  <a:gd name="connsiteY31" fmla="*/ 657094 h 1414289"/>
                  <a:gd name="connsiteX32" fmla="*/ 553988 w 1414291"/>
                  <a:gd name="connsiteY32" fmla="*/ 686295 h 1414289"/>
                  <a:gd name="connsiteX33" fmla="*/ 521182 w 1414291"/>
                  <a:gd name="connsiteY33" fmla="*/ 704801 h 1414289"/>
                  <a:gd name="connsiteX34" fmla="*/ 482126 w 1414291"/>
                  <a:gd name="connsiteY34" fmla="*/ 711170 h 1414289"/>
                  <a:gd name="connsiteX35" fmla="*/ 444874 w 1414291"/>
                  <a:gd name="connsiteY35" fmla="*/ 704561 h 1414289"/>
                  <a:gd name="connsiteX36" fmla="*/ 700116 w 1414291"/>
                  <a:gd name="connsiteY36" fmla="*/ 888782 h 1414289"/>
                  <a:gd name="connsiteX37" fmla="*/ 687498 w 1414291"/>
                  <a:gd name="connsiteY37" fmla="*/ 927116 h 1414289"/>
                  <a:gd name="connsiteX38" fmla="*/ 663464 w 1414291"/>
                  <a:gd name="connsiteY38" fmla="*/ 956318 h 1414289"/>
                  <a:gd name="connsiteX39" fmla="*/ 630657 w 1414291"/>
                  <a:gd name="connsiteY39" fmla="*/ 974824 h 1414289"/>
                  <a:gd name="connsiteX40" fmla="*/ 591602 w 1414291"/>
                  <a:gd name="connsiteY40" fmla="*/ 981193 h 1414289"/>
                  <a:gd name="connsiteX41" fmla="*/ 554349 w 1414291"/>
                  <a:gd name="connsiteY41" fmla="*/ 974584 h 1414289"/>
                  <a:gd name="connsiteX42" fmla="*/ 526830 w 1414291"/>
                  <a:gd name="connsiteY42" fmla="*/ 955957 h 1414289"/>
                  <a:gd name="connsiteX43" fmla="*/ 511208 w 1414291"/>
                  <a:gd name="connsiteY43" fmla="*/ 926636 h 1414289"/>
                  <a:gd name="connsiteX44" fmla="*/ 509525 w 1414291"/>
                  <a:gd name="connsiteY44" fmla="*/ 888181 h 1414289"/>
                  <a:gd name="connsiteX45" fmla="*/ 522263 w 1414291"/>
                  <a:gd name="connsiteY45" fmla="*/ 849847 h 1414289"/>
                  <a:gd name="connsiteX46" fmla="*/ 546298 w 1414291"/>
                  <a:gd name="connsiteY46" fmla="*/ 820645 h 1414289"/>
                  <a:gd name="connsiteX47" fmla="*/ 579104 w 1414291"/>
                  <a:gd name="connsiteY47" fmla="*/ 802139 h 1414289"/>
                  <a:gd name="connsiteX48" fmla="*/ 618280 w 1414291"/>
                  <a:gd name="connsiteY48" fmla="*/ 795770 h 1414289"/>
                  <a:gd name="connsiteX49" fmla="*/ 655412 w 1414291"/>
                  <a:gd name="connsiteY49" fmla="*/ 802380 h 1414289"/>
                  <a:gd name="connsiteX50" fmla="*/ 682811 w 1414291"/>
                  <a:gd name="connsiteY50" fmla="*/ 821006 h 1414289"/>
                  <a:gd name="connsiteX51" fmla="*/ 698433 w 1414291"/>
                  <a:gd name="connsiteY51" fmla="*/ 850328 h 1414289"/>
                  <a:gd name="connsiteX52" fmla="*/ 700116 w 1414291"/>
                  <a:gd name="connsiteY52" fmla="*/ 888782 h 1414289"/>
                  <a:gd name="connsiteX53" fmla="*/ 684494 w 1414291"/>
                  <a:gd name="connsiteY53" fmla="*/ 707085 h 1414289"/>
                  <a:gd name="connsiteX54" fmla="*/ 651086 w 1414291"/>
                  <a:gd name="connsiteY54" fmla="*/ 707085 h 1414289"/>
                  <a:gd name="connsiteX55" fmla="*/ 623807 w 1414291"/>
                  <a:gd name="connsiteY55" fmla="*/ 530314 h 1414289"/>
                  <a:gd name="connsiteX56" fmla="*/ 666228 w 1414291"/>
                  <a:gd name="connsiteY56" fmla="*/ 530314 h 1414289"/>
                  <a:gd name="connsiteX57" fmla="*/ 678125 w 1414291"/>
                  <a:gd name="connsiteY57" fmla="*/ 643635 h 1414289"/>
                  <a:gd name="connsiteX58" fmla="*/ 678605 w 1414291"/>
                  <a:gd name="connsiteY58" fmla="*/ 643635 h 1414289"/>
                  <a:gd name="connsiteX59" fmla="*/ 731721 w 1414291"/>
                  <a:gd name="connsiteY59" fmla="*/ 530554 h 1414289"/>
                  <a:gd name="connsiteX60" fmla="*/ 767892 w 1414291"/>
                  <a:gd name="connsiteY60" fmla="*/ 530554 h 1414289"/>
                  <a:gd name="connsiteX61" fmla="*/ 788081 w 1414291"/>
                  <a:gd name="connsiteY61" fmla="*/ 646879 h 1414289"/>
                  <a:gd name="connsiteX62" fmla="*/ 788561 w 1414291"/>
                  <a:gd name="connsiteY62" fmla="*/ 646879 h 1414289"/>
                  <a:gd name="connsiteX63" fmla="*/ 834707 w 1414291"/>
                  <a:gd name="connsiteY63" fmla="*/ 530795 h 1414289"/>
                  <a:gd name="connsiteX64" fmla="*/ 874123 w 1414291"/>
                  <a:gd name="connsiteY64" fmla="*/ 530795 h 1414289"/>
                  <a:gd name="connsiteX65" fmla="*/ 797334 w 1414291"/>
                  <a:gd name="connsiteY65" fmla="*/ 707325 h 1414289"/>
                  <a:gd name="connsiteX66" fmla="*/ 762725 w 1414291"/>
                  <a:gd name="connsiteY66" fmla="*/ 707325 h 1414289"/>
                  <a:gd name="connsiteX67" fmla="*/ 741094 w 1414291"/>
                  <a:gd name="connsiteY67" fmla="*/ 584991 h 1414289"/>
                  <a:gd name="connsiteX68" fmla="*/ 740613 w 1414291"/>
                  <a:gd name="connsiteY68" fmla="*/ 584991 h 1414289"/>
                  <a:gd name="connsiteX69" fmla="*/ 684494 w 1414291"/>
                  <a:gd name="connsiteY69" fmla="*/ 707085 h 1414289"/>
                  <a:gd name="connsiteX70" fmla="*/ 893951 w 1414291"/>
                  <a:gd name="connsiteY70" fmla="*/ 977588 h 1414289"/>
                  <a:gd name="connsiteX71" fmla="*/ 843119 w 1414291"/>
                  <a:gd name="connsiteY71" fmla="*/ 977588 h 1414289"/>
                  <a:gd name="connsiteX72" fmla="*/ 783875 w 1414291"/>
                  <a:gd name="connsiteY72" fmla="*/ 851649 h 1414289"/>
                  <a:gd name="connsiteX73" fmla="*/ 783394 w 1414291"/>
                  <a:gd name="connsiteY73" fmla="*/ 851649 h 1414289"/>
                  <a:gd name="connsiteX74" fmla="*/ 765609 w 1414291"/>
                  <a:gd name="connsiteY74" fmla="*/ 977348 h 1414289"/>
                  <a:gd name="connsiteX75" fmla="*/ 726674 w 1414291"/>
                  <a:gd name="connsiteY75" fmla="*/ 977348 h 1414289"/>
                  <a:gd name="connsiteX76" fmla="*/ 751789 w 1414291"/>
                  <a:gd name="connsiteY76" fmla="*/ 800697 h 1414289"/>
                  <a:gd name="connsiteX77" fmla="*/ 804664 w 1414291"/>
                  <a:gd name="connsiteY77" fmla="*/ 800697 h 1414289"/>
                  <a:gd name="connsiteX78" fmla="*/ 862226 w 1414291"/>
                  <a:gd name="connsiteY78" fmla="*/ 923752 h 1414289"/>
                  <a:gd name="connsiteX79" fmla="*/ 862707 w 1414291"/>
                  <a:gd name="connsiteY79" fmla="*/ 923752 h 1414289"/>
                  <a:gd name="connsiteX80" fmla="*/ 880251 w 1414291"/>
                  <a:gd name="connsiteY80" fmla="*/ 801058 h 1414289"/>
                  <a:gd name="connsiteX81" fmla="*/ 919187 w 1414291"/>
                  <a:gd name="connsiteY81" fmla="*/ 801058 h 1414289"/>
                  <a:gd name="connsiteX82" fmla="*/ 894071 w 1414291"/>
                  <a:gd name="connsiteY82" fmla="*/ 977708 h 1414289"/>
                  <a:gd name="connsiteX83" fmla="*/ 1020611 w 1414291"/>
                  <a:gd name="connsiteY83" fmla="*/ 567326 h 1414289"/>
                  <a:gd name="connsiteX84" fmla="*/ 939496 w 1414291"/>
                  <a:gd name="connsiteY84" fmla="*/ 567086 h 1414289"/>
                  <a:gd name="connsiteX85" fmla="*/ 934689 w 1414291"/>
                  <a:gd name="connsiteY85" fmla="*/ 600013 h 1414289"/>
                  <a:gd name="connsiteX86" fmla="*/ 1011237 w 1414291"/>
                  <a:gd name="connsiteY86" fmla="*/ 600253 h 1414289"/>
                  <a:gd name="connsiteX87" fmla="*/ 1006190 w 1414291"/>
                  <a:gd name="connsiteY87" fmla="*/ 636184 h 1414289"/>
                  <a:gd name="connsiteX88" fmla="*/ 929642 w 1414291"/>
                  <a:gd name="connsiteY88" fmla="*/ 635944 h 1414289"/>
                  <a:gd name="connsiteX89" fmla="*/ 924594 w 1414291"/>
                  <a:gd name="connsiteY89" fmla="*/ 671875 h 1414289"/>
                  <a:gd name="connsiteX90" fmla="*/ 1010156 w 1414291"/>
                  <a:gd name="connsiteY90" fmla="*/ 672115 h 1414289"/>
                  <a:gd name="connsiteX91" fmla="*/ 1005109 w 1414291"/>
                  <a:gd name="connsiteY91" fmla="*/ 708046 h 1414289"/>
                  <a:gd name="connsiteX92" fmla="*/ 880612 w 1414291"/>
                  <a:gd name="connsiteY92" fmla="*/ 707685 h 1414289"/>
                  <a:gd name="connsiteX93" fmla="*/ 905728 w 1414291"/>
                  <a:gd name="connsiteY93" fmla="*/ 531155 h 1414289"/>
                  <a:gd name="connsiteX94" fmla="*/ 1025778 w 1414291"/>
                  <a:gd name="connsiteY94" fmla="*/ 531395 h 1414289"/>
                  <a:gd name="connsiteX95" fmla="*/ 1020731 w 1414291"/>
                  <a:gd name="connsiteY95" fmla="*/ 567326 h 1414289"/>
                  <a:gd name="connsiteX96" fmla="*/ 1201107 w 1414291"/>
                  <a:gd name="connsiteY96" fmla="*/ 585472 h 1414289"/>
                  <a:gd name="connsiteX97" fmla="*/ 1186807 w 1414291"/>
                  <a:gd name="connsiteY97" fmla="*/ 617197 h 1414289"/>
                  <a:gd name="connsiteX98" fmla="*/ 1156043 w 1414291"/>
                  <a:gd name="connsiteY98" fmla="*/ 633660 h 1414289"/>
                  <a:gd name="connsiteX99" fmla="*/ 1190291 w 1414291"/>
                  <a:gd name="connsiteY99" fmla="*/ 708286 h 1414289"/>
                  <a:gd name="connsiteX100" fmla="*/ 1143665 w 1414291"/>
                  <a:gd name="connsiteY100" fmla="*/ 708286 h 1414289"/>
                  <a:gd name="connsiteX101" fmla="*/ 1116627 w 1414291"/>
                  <a:gd name="connsiteY101" fmla="*/ 637506 h 1414289"/>
                  <a:gd name="connsiteX102" fmla="*/ 1097400 w 1414291"/>
                  <a:gd name="connsiteY102" fmla="*/ 637506 h 1414289"/>
                  <a:gd name="connsiteX103" fmla="*/ 1087546 w 1414291"/>
                  <a:gd name="connsiteY103" fmla="*/ 708046 h 1414289"/>
                  <a:gd name="connsiteX104" fmla="*/ 1048610 w 1414291"/>
                  <a:gd name="connsiteY104" fmla="*/ 708046 h 1414289"/>
                  <a:gd name="connsiteX105" fmla="*/ 1073726 w 1414291"/>
                  <a:gd name="connsiteY105" fmla="*/ 531395 h 1414289"/>
                  <a:gd name="connsiteX106" fmla="*/ 1142103 w 1414291"/>
                  <a:gd name="connsiteY106" fmla="*/ 531395 h 1414289"/>
                  <a:gd name="connsiteX107" fmla="*/ 1167339 w 1414291"/>
                  <a:gd name="connsiteY107" fmla="*/ 534280 h 1414289"/>
                  <a:gd name="connsiteX108" fmla="*/ 1187287 w 1414291"/>
                  <a:gd name="connsiteY108" fmla="*/ 543052 h 1414289"/>
                  <a:gd name="connsiteX109" fmla="*/ 1199424 w 1414291"/>
                  <a:gd name="connsiteY109" fmla="*/ 559515 h 1414289"/>
                  <a:gd name="connsiteX110" fmla="*/ 1201107 w 1414291"/>
                  <a:gd name="connsiteY110" fmla="*/ 585352 h 141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414291" h="1414289">
                    <a:moveTo>
                      <a:pt x="708888" y="2"/>
                    </a:moveTo>
                    <a:cubicBezTo>
                      <a:pt x="318334" y="-959"/>
                      <a:pt x="964" y="314849"/>
                      <a:pt x="2" y="705402"/>
                    </a:cubicBezTo>
                    <a:cubicBezTo>
                      <a:pt x="-959" y="1095956"/>
                      <a:pt x="314849" y="1413326"/>
                      <a:pt x="705403" y="1414287"/>
                    </a:cubicBezTo>
                    <a:cubicBezTo>
                      <a:pt x="1095958" y="1415248"/>
                      <a:pt x="1413328" y="1099441"/>
                      <a:pt x="1414289" y="708887"/>
                    </a:cubicBezTo>
                    <a:cubicBezTo>
                      <a:pt x="1415251" y="318333"/>
                      <a:pt x="1099443" y="964"/>
                      <a:pt x="708888" y="2"/>
                    </a:cubicBezTo>
                    <a:moveTo>
                      <a:pt x="377698" y="583429"/>
                    </a:moveTo>
                    <a:cubicBezTo>
                      <a:pt x="376136" y="593764"/>
                      <a:pt x="373252" y="602416"/>
                      <a:pt x="368926" y="609386"/>
                    </a:cubicBezTo>
                    <a:cubicBezTo>
                      <a:pt x="364600" y="616356"/>
                      <a:pt x="359192" y="621884"/>
                      <a:pt x="352823" y="626090"/>
                    </a:cubicBezTo>
                    <a:cubicBezTo>
                      <a:pt x="346454" y="630296"/>
                      <a:pt x="339123" y="633180"/>
                      <a:pt x="330832" y="634862"/>
                    </a:cubicBezTo>
                    <a:cubicBezTo>
                      <a:pt x="322660" y="636545"/>
                      <a:pt x="313888" y="637386"/>
                      <a:pt x="304514" y="637386"/>
                    </a:cubicBezTo>
                    <a:lnTo>
                      <a:pt x="276034" y="637386"/>
                    </a:lnTo>
                    <a:cubicBezTo>
                      <a:pt x="276034" y="637386"/>
                      <a:pt x="266420" y="706123"/>
                      <a:pt x="266420" y="706123"/>
                    </a:cubicBezTo>
                    <a:lnTo>
                      <a:pt x="227485" y="706123"/>
                    </a:lnTo>
                    <a:cubicBezTo>
                      <a:pt x="227485" y="706123"/>
                      <a:pt x="252601" y="529473"/>
                      <a:pt x="252601" y="529473"/>
                    </a:cubicBezTo>
                    <a:lnTo>
                      <a:pt x="318214" y="529473"/>
                    </a:lnTo>
                    <a:cubicBezTo>
                      <a:pt x="327347" y="529713"/>
                      <a:pt x="335879" y="530554"/>
                      <a:pt x="343810" y="532237"/>
                    </a:cubicBezTo>
                    <a:cubicBezTo>
                      <a:pt x="351741" y="533919"/>
                      <a:pt x="358351" y="536803"/>
                      <a:pt x="363879" y="540889"/>
                    </a:cubicBezTo>
                    <a:cubicBezTo>
                      <a:pt x="369406" y="544975"/>
                      <a:pt x="373372" y="550503"/>
                      <a:pt x="376016" y="557352"/>
                    </a:cubicBezTo>
                    <a:cubicBezTo>
                      <a:pt x="378660" y="564322"/>
                      <a:pt x="379260" y="572974"/>
                      <a:pt x="377698" y="583429"/>
                    </a:cubicBezTo>
                    <a:moveTo>
                      <a:pt x="444874" y="704561"/>
                    </a:moveTo>
                    <a:cubicBezTo>
                      <a:pt x="433818" y="700235"/>
                      <a:pt x="424685" y="693986"/>
                      <a:pt x="417355" y="685935"/>
                    </a:cubicBezTo>
                    <a:cubicBezTo>
                      <a:pt x="410024" y="677883"/>
                      <a:pt x="404857" y="668029"/>
                      <a:pt x="401732" y="656613"/>
                    </a:cubicBezTo>
                    <a:cubicBezTo>
                      <a:pt x="398608" y="645077"/>
                      <a:pt x="398007" y="632339"/>
                      <a:pt x="400050" y="618158"/>
                    </a:cubicBezTo>
                    <a:cubicBezTo>
                      <a:pt x="402093" y="604099"/>
                      <a:pt x="406299" y="591240"/>
                      <a:pt x="412788" y="579824"/>
                    </a:cubicBezTo>
                    <a:cubicBezTo>
                      <a:pt x="419277" y="568408"/>
                      <a:pt x="427208" y="558674"/>
                      <a:pt x="436822" y="550623"/>
                    </a:cubicBezTo>
                    <a:cubicBezTo>
                      <a:pt x="446436" y="542571"/>
                      <a:pt x="457371" y="536443"/>
                      <a:pt x="469629" y="532117"/>
                    </a:cubicBezTo>
                    <a:cubicBezTo>
                      <a:pt x="482006" y="527790"/>
                      <a:pt x="494985" y="525627"/>
                      <a:pt x="508804" y="525747"/>
                    </a:cubicBezTo>
                    <a:cubicBezTo>
                      <a:pt x="522624" y="525747"/>
                      <a:pt x="535001" y="528031"/>
                      <a:pt x="545937" y="532357"/>
                    </a:cubicBezTo>
                    <a:cubicBezTo>
                      <a:pt x="556873" y="536683"/>
                      <a:pt x="566005" y="542932"/>
                      <a:pt x="573336" y="550983"/>
                    </a:cubicBezTo>
                    <a:cubicBezTo>
                      <a:pt x="580666" y="559035"/>
                      <a:pt x="585834" y="568889"/>
                      <a:pt x="588958" y="580305"/>
                    </a:cubicBezTo>
                    <a:cubicBezTo>
                      <a:pt x="592082" y="591721"/>
                      <a:pt x="592683" y="604579"/>
                      <a:pt x="590640" y="618759"/>
                    </a:cubicBezTo>
                    <a:cubicBezTo>
                      <a:pt x="588597" y="632939"/>
                      <a:pt x="584392" y="645677"/>
                      <a:pt x="578023" y="657094"/>
                    </a:cubicBezTo>
                    <a:cubicBezTo>
                      <a:pt x="571654" y="668510"/>
                      <a:pt x="563722" y="678364"/>
                      <a:pt x="553988" y="686295"/>
                    </a:cubicBezTo>
                    <a:cubicBezTo>
                      <a:pt x="544375" y="694347"/>
                      <a:pt x="533319" y="700475"/>
                      <a:pt x="521182" y="704801"/>
                    </a:cubicBezTo>
                    <a:cubicBezTo>
                      <a:pt x="508924" y="709127"/>
                      <a:pt x="495946" y="711170"/>
                      <a:pt x="482126" y="711170"/>
                    </a:cubicBezTo>
                    <a:cubicBezTo>
                      <a:pt x="468307" y="711170"/>
                      <a:pt x="455929" y="709007"/>
                      <a:pt x="444874" y="704561"/>
                    </a:cubicBezTo>
                    <a:moveTo>
                      <a:pt x="700116" y="888782"/>
                    </a:moveTo>
                    <a:cubicBezTo>
                      <a:pt x="698073" y="902962"/>
                      <a:pt x="693867" y="915700"/>
                      <a:pt x="687498" y="927116"/>
                    </a:cubicBezTo>
                    <a:cubicBezTo>
                      <a:pt x="681129" y="938533"/>
                      <a:pt x="673198" y="948387"/>
                      <a:pt x="663464" y="956318"/>
                    </a:cubicBezTo>
                    <a:cubicBezTo>
                      <a:pt x="653850" y="964369"/>
                      <a:pt x="642915" y="970498"/>
                      <a:pt x="630657" y="974824"/>
                    </a:cubicBezTo>
                    <a:cubicBezTo>
                      <a:pt x="618400" y="979150"/>
                      <a:pt x="605421" y="981313"/>
                      <a:pt x="591602" y="981193"/>
                    </a:cubicBezTo>
                    <a:cubicBezTo>
                      <a:pt x="577782" y="981193"/>
                      <a:pt x="565405" y="979030"/>
                      <a:pt x="554349" y="974584"/>
                    </a:cubicBezTo>
                    <a:cubicBezTo>
                      <a:pt x="543293" y="970258"/>
                      <a:pt x="534160" y="964009"/>
                      <a:pt x="526830" y="955957"/>
                    </a:cubicBezTo>
                    <a:cubicBezTo>
                      <a:pt x="519499" y="947906"/>
                      <a:pt x="514332" y="938052"/>
                      <a:pt x="511208" y="926636"/>
                    </a:cubicBezTo>
                    <a:cubicBezTo>
                      <a:pt x="508083" y="915220"/>
                      <a:pt x="507482" y="902361"/>
                      <a:pt x="509525" y="888181"/>
                    </a:cubicBezTo>
                    <a:cubicBezTo>
                      <a:pt x="511568" y="874001"/>
                      <a:pt x="515774" y="861263"/>
                      <a:pt x="522263" y="849847"/>
                    </a:cubicBezTo>
                    <a:cubicBezTo>
                      <a:pt x="528753" y="838431"/>
                      <a:pt x="536684" y="828697"/>
                      <a:pt x="546298" y="820645"/>
                    </a:cubicBezTo>
                    <a:cubicBezTo>
                      <a:pt x="555911" y="812594"/>
                      <a:pt x="566847" y="806465"/>
                      <a:pt x="579104" y="802139"/>
                    </a:cubicBezTo>
                    <a:cubicBezTo>
                      <a:pt x="591361" y="797813"/>
                      <a:pt x="604460" y="795770"/>
                      <a:pt x="618280" y="795770"/>
                    </a:cubicBezTo>
                    <a:cubicBezTo>
                      <a:pt x="632099" y="795770"/>
                      <a:pt x="644477" y="797933"/>
                      <a:pt x="655412" y="802380"/>
                    </a:cubicBezTo>
                    <a:cubicBezTo>
                      <a:pt x="666348" y="806706"/>
                      <a:pt x="675481" y="812955"/>
                      <a:pt x="682811" y="821006"/>
                    </a:cubicBezTo>
                    <a:cubicBezTo>
                      <a:pt x="690142" y="829057"/>
                      <a:pt x="695309" y="838911"/>
                      <a:pt x="698433" y="850328"/>
                    </a:cubicBezTo>
                    <a:cubicBezTo>
                      <a:pt x="701558" y="861864"/>
                      <a:pt x="702159" y="874602"/>
                      <a:pt x="700116" y="888782"/>
                    </a:cubicBezTo>
                    <a:moveTo>
                      <a:pt x="684494" y="707085"/>
                    </a:moveTo>
                    <a:lnTo>
                      <a:pt x="651086" y="707085"/>
                    </a:lnTo>
                    <a:cubicBezTo>
                      <a:pt x="651086" y="707085"/>
                      <a:pt x="623807" y="530314"/>
                      <a:pt x="623807" y="530314"/>
                    </a:cubicBezTo>
                    <a:lnTo>
                      <a:pt x="666228" y="530314"/>
                    </a:lnTo>
                    <a:cubicBezTo>
                      <a:pt x="666228" y="530314"/>
                      <a:pt x="678125" y="643635"/>
                      <a:pt x="678125" y="643635"/>
                    </a:cubicBezTo>
                    <a:lnTo>
                      <a:pt x="678605" y="643635"/>
                    </a:lnTo>
                    <a:lnTo>
                      <a:pt x="731721" y="530554"/>
                    </a:lnTo>
                    <a:lnTo>
                      <a:pt x="767892" y="530554"/>
                    </a:lnTo>
                    <a:cubicBezTo>
                      <a:pt x="767892" y="530554"/>
                      <a:pt x="788081" y="646879"/>
                      <a:pt x="788081" y="646879"/>
                    </a:cubicBezTo>
                    <a:lnTo>
                      <a:pt x="788561" y="646879"/>
                    </a:lnTo>
                    <a:lnTo>
                      <a:pt x="834707" y="530795"/>
                    </a:lnTo>
                    <a:lnTo>
                      <a:pt x="874123" y="530795"/>
                    </a:lnTo>
                    <a:cubicBezTo>
                      <a:pt x="874123" y="530795"/>
                      <a:pt x="797334" y="707325"/>
                      <a:pt x="797334" y="707325"/>
                    </a:cubicBezTo>
                    <a:lnTo>
                      <a:pt x="762725" y="707325"/>
                    </a:lnTo>
                    <a:cubicBezTo>
                      <a:pt x="762725" y="707325"/>
                      <a:pt x="741094" y="584991"/>
                      <a:pt x="741094" y="584991"/>
                    </a:cubicBezTo>
                    <a:lnTo>
                      <a:pt x="740613" y="584991"/>
                    </a:lnTo>
                    <a:lnTo>
                      <a:pt x="684494" y="707085"/>
                    </a:lnTo>
                    <a:close/>
                    <a:moveTo>
                      <a:pt x="893951" y="977588"/>
                    </a:moveTo>
                    <a:lnTo>
                      <a:pt x="843119" y="977588"/>
                    </a:lnTo>
                    <a:cubicBezTo>
                      <a:pt x="843119" y="977588"/>
                      <a:pt x="783875" y="851649"/>
                      <a:pt x="783875" y="851649"/>
                    </a:cubicBezTo>
                    <a:lnTo>
                      <a:pt x="783394" y="851649"/>
                    </a:lnTo>
                    <a:lnTo>
                      <a:pt x="765609" y="977348"/>
                    </a:lnTo>
                    <a:lnTo>
                      <a:pt x="726674" y="977348"/>
                    </a:lnTo>
                    <a:cubicBezTo>
                      <a:pt x="726674" y="977348"/>
                      <a:pt x="751789" y="800697"/>
                      <a:pt x="751789" y="800697"/>
                    </a:cubicBezTo>
                    <a:lnTo>
                      <a:pt x="804664" y="800697"/>
                    </a:lnTo>
                    <a:cubicBezTo>
                      <a:pt x="804664" y="800697"/>
                      <a:pt x="862226" y="923752"/>
                      <a:pt x="862226" y="923752"/>
                    </a:cubicBezTo>
                    <a:lnTo>
                      <a:pt x="862707" y="923752"/>
                    </a:lnTo>
                    <a:lnTo>
                      <a:pt x="880251" y="801058"/>
                    </a:lnTo>
                    <a:lnTo>
                      <a:pt x="919187" y="801058"/>
                    </a:lnTo>
                    <a:cubicBezTo>
                      <a:pt x="919187" y="801058"/>
                      <a:pt x="894071" y="977708"/>
                      <a:pt x="894071" y="977708"/>
                    </a:cubicBezTo>
                    <a:close/>
                    <a:moveTo>
                      <a:pt x="1020611" y="567326"/>
                    </a:moveTo>
                    <a:lnTo>
                      <a:pt x="939496" y="567086"/>
                    </a:lnTo>
                    <a:lnTo>
                      <a:pt x="934689" y="600013"/>
                    </a:lnTo>
                    <a:lnTo>
                      <a:pt x="1011237" y="600253"/>
                    </a:lnTo>
                    <a:lnTo>
                      <a:pt x="1006190" y="636184"/>
                    </a:lnTo>
                    <a:lnTo>
                      <a:pt x="929642" y="635944"/>
                    </a:lnTo>
                    <a:lnTo>
                      <a:pt x="924594" y="671875"/>
                    </a:lnTo>
                    <a:lnTo>
                      <a:pt x="1010156" y="672115"/>
                    </a:lnTo>
                    <a:lnTo>
                      <a:pt x="1005109" y="708046"/>
                    </a:lnTo>
                    <a:lnTo>
                      <a:pt x="880612" y="707685"/>
                    </a:lnTo>
                    <a:lnTo>
                      <a:pt x="905728" y="531155"/>
                    </a:lnTo>
                    <a:lnTo>
                      <a:pt x="1025778" y="531395"/>
                    </a:lnTo>
                    <a:lnTo>
                      <a:pt x="1020731" y="567326"/>
                    </a:lnTo>
                    <a:close/>
                    <a:moveTo>
                      <a:pt x="1201107" y="585472"/>
                    </a:moveTo>
                    <a:cubicBezTo>
                      <a:pt x="1199184" y="597970"/>
                      <a:pt x="1194497" y="608545"/>
                      <a:pt x="1186807" y="617197"/>
                    </a:cubicBezTo>
                    <a:cubicBezTo>
                      <a:pt x="1179116" y="625849"/>
                      <a:pt x="1168901" y="631377"/>
                      <a:pt x="1156043" y="633660"/>
                    </a:cubicBezTo>
                    <a:lnTo>
                      <a:pt x="1190291" y="708286"/>
                    </a:lnTo>
                    <a:lnTo>
                      <a:pt x="1143665" y="708286"/>
                    </a:lnTo>
                    <a:cubicBezTo>
                      <a:pt x="1143665" y="708286"/>
                      <a:pt x="1116627" y="637506"/>
                      <a:pt x="1116627" y="637506"/>
                    </a:cubicBezTo>
                    <a:lnTo>
                      <a:pt x="1097400" y="637506"/>
                    </a:lnTo>
                    <a:cubicBezTo>
                      <a:pt x="1097400" y="637506"/>
                      <a:pt x="1087546" y="708046"/>
                      <a:pt x="1087546" y="708046"/>
                    </a:cubicBezTo>
                    <a:lnTo>
                      <a:pt x="1048610" y="708046"/>
                    </a:lnTo>
                    <a:cubicBezTo>
                      <a:pt x="1048610" y="708046"/>
                      <a:pt x="1073726" y="531395"/>
                      <a:pt x="1073726" y="531395"/>
                    </a:cubicBezTo>
                    <a:lnTo>
                      <a:pt x="1142103" y="531395"/>
                    </a:lnTo>
                    <a:cubicBezTo>
                      <a:pt x="1151116" y="531636"/>
                      <a:pt x="1159528" y="532477"/>
                      <a:pt x="1167339" y="534280"/>
                    </a:cubicBezTo>
                    <a:cubicBezTo>
                      <a:pt x="1175150" y="536082"/>
                      <a:pt x="1181759" y="538966"/>
                      <a:pt x="1187287" y="543052"/>
                    </a:cubicBezTo>
                    <a:cubicBezTo>
                      <a:pt x="1192815" y="547138"/>
                      <a:pt x="1196781" y="552666"/>
                      <a:pt x="1199424" y="559515"/>
                    </a:cubicBezTo>
                    <a:cubicBezTo>
                      <a:pt x="1202068" y="566485"/>
                      <a:pt x="1202669" y="575017"/>
                      <a:pt x="1201107" y="585352"/>
                    </a:cubicBezTo>
                  </a:path>
                </a:pathLst>
              </a:custGeom>
              <a:solidFill>
                <a:schemeClr val="accent1"/>
              </a:solidFill>
              <a:ln w="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352CE06-4582-1B27-2749-5FFBE3792B40}"/>
                  </a:ext>
                </a:extLst>
              </p:cNvPr>
              <p:cNvSpPr/>
              <p:nvPr/>
            </p:nvSpPr>
            <p:spPr>
              <a:xfrm>
                <a:off x="5684656" y="1172069"/>
                <a:ext cx="56660" cy="41819"/>
              </a:xfrm>
              <a:custGeom>
                <a:avLst/>
                <a:gdLst>
                  <a:gd name="connsiteX0" fmla="*/ 47708 w 56660"/>
                  <a:gd name="connsiteY0" fmla="*/ 3485 h 41819"/>
                  <a:gd name="connsiteX1" fmla="*/ 37253 w 56660"/>
                  <a:gd name="connsiteY1" fmla="*/ 601 h 41819"/>
                  <a:gd name="connsiteX2" fmla="*/ 25837 w 56660"/>
                  <a:gd name="connsiteY2" fmla="*/ 0 h 41819"/>
                  <a:gd name="connsiteX3" fmla="*/ 5888 w 56660"/>
                  <a:gd name="connsiteY3" fmla="*/ 0 h 41819"/>
                  <a:gd name="connsiteX4" fmla="*/ 0 w 56660"/>
                  <a:gd name="connsiteY4" fmla="*/ 41819 h 41819"/>
                  <a:gd name="connsiteX5" fmla="*/ 25957 w 56660"/>
                  <a:gd name="connsiteY5" fmla="*/ 41819 h 41819"/>
                  <a:gd name="connsiteX6" fmla="*/ 36171 w 56660"/>
                  <a:gd name="connsiteY6" fmla="*/ 40858 h 41819"/>
                  <a:gd name="connsiteX7" fmla="*/ 45424 w 56660"/>
                  <a:gd name="connsiteY7" fmla="*/ 37493 h 41819"/>
                  <a:gd name="connsiteX8" fmla="*/ 52635 w 56660"/>
                  <a:gd name="connsiteY8" fmla="*/ 31004 h 41819"/>
                  <a:gd name="connsiteX9" fmla="*/ 56360 w 56660"/>
                  <a:gd name="connsiteY9" fmla="*/ 20669 h 41819"/>
                  <a:gd name="connsiteX10" fmla="*/ 54798 w 56660"/>
                  <a:gd name="connsiteY10" fmla="*/ 9854 h 41819"/>
                  <a:gd name="connsiteX11" fmla="*/ 47588 w 56660"/>
                  <a:gd name="connsiteY11" fmla="*/ 3485 h 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0" h="41819">
                    <a:moveTo>
                      <a:pt x="47708" y="3485"/>
                    </a:moveTo>
                    <a:cubicBezTo>
                      <a:pt x="44583" y="2043"/>
                      <a:pt x="41098" y="1082"/>
                      <a:pt x="37253" y="601"/>
                    </a:cubicBezTo>
                    <a:cubicBezTo>
                      <a:pt x="33287" y="120"/>
                      <a:pt x="29562" y="0"/>
                      <a:pt x="25837" y="0"/>
                    </a:cubicBezTo>
                    <a:lnTo>
                      <a:pt x="5888" y="0"/>
                    </a:lnTo>
                    <a:cubicBezTo>
                      <a:pt x="5888" y="0"/>
                      <a:pt x="0" y="41819"/>
                      <a:pt x="0" y="41819"/>
                    </a:cubicBezTo>
                    <a:lnTo>
                      <a:pt x="25957" y="41819"/>
                    </a:lnTo>
                    <a:cubicBezTo>
                      <a:pt x="29442" y="41819"/>
                      <a:pt x="32807" y="41579"/>
                      <a:pt x="36171" y="40858"/>
                    </a:cubicBezTo>
                    <a:cubicBezTo>
                      <a:pt x="39536" y="40257"/>
                      <a:pt x="42540" y="39055"/>
                      <a:pt x="45424" y="37493"/>
                    </a:cubicBezTo>
                    <a:cubicBezTo>
                      <a:pt x="48309" y="35931"/>
                      <a:pt x="50712" y="33768"/>
                      <a:pt x="52635" y="31004"/>
                    </a:cubicBezTo>
                    <a:cubicBezTo>
                      <a:pt x="54678" y="28240"/>
                      <a:pt x="55879" y="24875"/>
                      <a:pt x="56360" y="20669"/>
                    </a:cubicBezTo>
                    <a:cubicBezTo>
                      <a:pt x="57081" y="16223"/>
                      <a:pt x="56480" y="12498"/>
                      <a:pt x="54798" y="9854"/>
                    </a:cubicBezTo>
                    <a:cubicBezTo>
                      <a:pt x="52995" y="7090"/>
                      <a:pt x="50592" y="4927"/>
                      <a:pt x="47588" y="3485"/>
                    </a:cubicBezTo>
                  </a:path>
                </a:pathLst>
              </a:custGeom>
              <a:solidFill>
                <a:schemeClr val="accent1"/>
              </a:solidFill>
              <a:ln w="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3F18695-F241-3AA2-7A25-F247D9BE9A1B}"/>
                  </a:ext>
                </a:extLst>
              </p:cNvPr>
              <p:cNvSpPr/>
              <p:nvPr/>
            </p:nvSpPr>
            <p:spPr>
              <a:xfrm>
                <a:off x="5952967" y="1441251"/>
                <a:ext cx="111226" cy="113801"/>
              </a:xfrm>
              <a:custGeom>
                <a:avLst/>
                <a:gdLst>
                  <a:gd name="connsiteX0" fmla="*/ 101454 w 111226"/>
                  <a:gd name="connsiteY0" fmla="*/ 16223 h 113801"/>
                  <a:gd name="connsiteX1" fmla="*/ 85712 w 111226"/>
                  <a:gd name="connsiteY1" fmla="*/ 4326 h 113801"/>
                  <a:gd name="connsiteX2" fmla="*/ 63720 w 111226"/>
                  <a:gd name="connsiteY2" fmla="*/ 0 h 113801"/>
                  <a:gd name="connsiteX3" fmla="*/ 40528 w 111226"/>
                  <a:gd name="connsiteY3" fmla="*/ 4206 h 113801"/>
                  <a:gd name="connsiteX4" fmla="*/ 21541 w 111226"/>
                  <a:gd name="connsiteY4" fmla="*/ 15983 h 113801"/>
                  <a:gd name="connsiteX5" fmla="*/ 7961 w 111226"/>
                  <a:gd name="connsiteY5" fmla="*/ 34008 h 113801"/>
                  <a:gd name="connsiteX6" fmla="*/ 751 w 111226"/>
                  <a:gd name="connsiteY6" fmla="*/ 56720 h 113801"/>
                  <a:gd name="connsiteX7" fmla="*/ 1472 w 111226"/>
                  <a:gd name="connsiteY7" fmla="*/ 79553 h 113801"/>
                  <a:gd name="connsiteX8" fmla="*/ 10004 w 111226"/>
                  <a:gd name="connsiteY8" fmla="*/ 97578 h 113801"/>
                  <a:gd name="connsiteX9" fmla="*/ 25506 w 111226"/>
                  <a:gd name="connsiteY9" fmla="*/ 109475 h 113801"/>
                  <a:gd name="connsiteX10" fmla="*/ 47497 w 111226"/>
                  <a:gd name="connsiteY10" fmla="*/ 113801 h 113801"/>
                  <a:gd name="connsiteX11" fmla="*/ 70690 w 111226"/>
                  <a:gd name="connsiteY11" fmla="*/ 109595 h 113801"/>
                  <a:gd name="connsiteX12" fmla="*/ 89677 w 111226"/>
                  <a:gd name="connsiteY12" fmla="*/ 97819 h 113801"/>
                  <a:gd name="connsiteX13" fmla="*/ 103257 w 111226"/>
                  <a:gd name="connsiteY13" fmla="*/ 79913 h 113801"/>
                  <a:gd name="connsiteX14" fmla="*/ 110467 w 111226"/>
                  <a:gd name="connsiteY14" fmla="*/ 57081 h 113801"/>
                  <a:gd name="connsiteX15" fmla="*/ 109866 w 111226"/>
                  <a:gd name="connsiteY15" fmla="*/ 34369 h 113801"/>
                  <a:gd name="connsiteX16" fmla="*/ 101334 w 111226"/>
                  <a:gd name="connsiteY16" fmla="*/ 1622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1454" y="16223"/>
                    </a:moveTo>
                    <a:cubicBezTo>
                      <a:pt x="97248" y="11176"/>
                      <a:pt x="92081" y="7210"/>
                      <a:pt x="85712" y="4326"/>
                    </a:cubicBezTo>
                    <a:cubicBezTo>
                      <a:pt x="79463" y="1442"/>
                      <a:pt x="72132" y="0"/>
                      <a:pt x="63720" y="0"/>
                    </a:cubicBezTo>
                    <a:cubicBezTo>
                      <a:pt x="55429" y="0"/>
                      <a:pt x="47618" y="1322"/>
                      <a:pt x="40528" y="4206"/>
                    </a:cubicBezTo>
                    <a:cubicBezTo>
                      <a:pt x="33317" y="7090"/>
                      <a:pt x="27068" y="10935"/>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6039" y="92411"/>
                      <a:pt x="10004" y="97578"/>
                    </a:cubicBezTo>
                    <a:cubicBezTo>
                      <a:pt x="14090" y="102625"/>
                      <a:pt x="19257" y="106591"/>
                      <a:pt x="25506" y="109475"/>
                    </a:cubicBezTo>
                    <a:cubicBezTo>
                      <a:pt x="31755" y="112359"/>
                      <a:pt x="39085" y="113681"/>
                      <a:pt x="47497" y="113801"/>
                    </a:cubicBezTo>
                    <a:cubicBezTo>
                      <a:pt x="55789" y="113801"/>
                      <a:pt x="63600" y="112479"/>
                      <a:pt x="70690" y="109595"/>
                    </a:cubicBezTo>
                    <a:cubicBezTo>
                      <a:pt x="77901" y="106831"/>
                      <a:pt x="84149" y="102866"/>
                      <a:pt x="89677" y="97819"/>
                    </a:cubicBezTo>
                    <a:cubicBezTo>
                      <a:pt x="95205" y="92771"/>
                      <a:pt x="99651" y="86763"/>
                      <a:pt x="103257" y="79913"/>
                    </a:cubicBezTo>
                    <a:cubicBezTo>
                      <a:pt x="106862" y="73064"/>
                      <a:pt x="109265" y="65373"/>
                      <a:pt x="110467" y="57081"/>
                    </a:cubicBezTo>
                    <a:cubicBezTo>
                      <a:pt x="111668" y="48909"/>
                      <a:pt x="111428" y="41339"/>
                      <a:pt x="109866" y="34369"/>
                    </a:cubicBezTo>
                    <a:cubicBezTo>
                      <a:pt x="108304" y="27399"/>
                      <a:pt x="105420" y="21390"/>
                      <a:pt x="101334" y="16223"/>
                    </a:cubicBezTo>
                  </a:path>
                </a:pathLst>
              </a:custGeom>
              <a:solidFill>
                <a:schemeClr val="accent1"/>
              </a:solidFill>
              <a:ln w="0" cap="flat">
                <a:noFill/>
                <a:prstDash val="solid"/>
                <a:miter/>
              </a:ln>
            </p:spPr>
            <p:txBody>
              <a:bodyPr rtlCol="0" anchor="ctr"/>
              <a:lstStyle/>
              <a:p>
                <a:endParaRPr lang="en-US"/>
              </a:p>
            </p:txBody>
          </p:sp>
        </p:grpSp>
      </p:grpSp>
      <p:cxnSp>
        <p:nvCxnSpPr>
          <p:cNvPr id="33" name="Straight Connector 32">
            <a:extLst>
              <a:ext uri="{FF2B5EF4-FFF2-40B4-BE49-F238E27FC236}">
                <a16:creationId xmlns:a16="http://schemas.microsoft.com/office/drawing/2014/main" id="{F562BCF6-7022-032F-4089-097396AD79E2}"/>
              </a:ext>
            </a:extLst>
          </p:cNvPr>
          <p:cNvCxnSpPr>
            <a:cxnSpLocks/>
          </p:cNvCxnSpPr>
          <p:nvPr userDrawn="1"/>
        </p:nvCxnSpPr>
        <p:spPr>
          <a:xfrm flipV="1">
            <a:off x="316707" y="1949824"/>
            <a:ext cx="0" cy="2961686"/>
          </a:xfrm>
          <a:prstGeom prst="line">
            <a:avLst/>
          </a:prstGeom>
          <a:ln w="254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6650086-8161-D476-99F0-F19CBF99F83A}"/>
              </a:ext>
            </a:extLst>
          </p:cNvPr>
          <p:cNvCxnSpPr>
            <a:cxnSpLocks/>
          </p:cNvCxnSpPr>
          <p:nvPr userDrawn="1"/>
        </p:nvCxnSpPr>
        <p:spPr>
          <a:xfrm flipV="1">
            <a:off x="9001760" y="4911510"/>
            <a:ext cx="0" cy="92336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E7D513-CCBD-81D5-2715-7F6136938141}"/>
              </a:ext>
            </a:extLst>
          </p:cNvPr>
          <p:cNvCxnSpPr>
            <a:cxnSpLocks/>
          </p:cNvCxnSpPr>
          <p:nvPr userDrawn="1"/>
        </p:nvCxnSpPr>
        <p:spPr>
          <a:xfrm flipH="1">
            <a:off x="316707" y="4911510"/>
            <a:ext cx="868505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Picture 36" descr="A statue of a horse&#10;&#10;Description automatically generated">
            <a:extLst>
              <a:ext uri="{FF2B5EF4-FFF2-40B4-BE49-F238E27FC236}">
                <a16:creationId xmlns:a16="http://schemas.microsoft.com/office/drawing/2014/main" id="{14646C65-8527-4BB6-F89A-0D58AF0CAE9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709" y="11260"/>
            <a:ext cx="9998837" cy="6846740"/>
          </a:xfrm>
          <a:prstGeom prst="rect">
            <a:avLst/>
          </a:prstGeom>
        </p:spPr>
      </p:pic>
      <p:pic>
        <p:nvPicPr>
          <p:cNvPr id="5" name="Picture 4" descr="A black background with blue text&#10;&#10;Description automatically generated">
            <a:extLst>
              <a:ext uri="{FF2B5EF4-FFF2-40B4-BE49-F238E27FC236}">
                <a16:creationId xmlns:a16="http://schemas.microsoft.com/office/drawing/2014/main" id="{0612CCF9-CD53-D791-BE07-3BEEF64E13E5}"/>
              </a:ext>
            </a:extLst>
          </p:cNvPr>
          <p:cNvPicPr>
            <a:picLocks noChangeAspect="1"/>
          </p:cNvPicPr>
          <p:nvPr userDrawn="1"/>
        </p:nvPicPr>
        <p:blipFill>
          <a:blip r:embed="rId4"/>
          <a:stretch>
            <a:fillRect/>
          </a:stretch>
        </p:blipFill>
        <p:spPr>
          <a:xfrm>
            <a:off x="9838483" y="214204"/>
            <a:ext cx="2062130" cy="2223514"/>
          </a:xfrm>
          <a:prstGeom prst="rect">
            <a:avLst/>
          </a:prstGeom>
        </p:spPr>
      </p:pic>
    </p:spTree>
    <p:extLst>
      <p:ext uri="{BB962C8B-B14F-4D97-AF65-F5344CB8AC3E}">
        <p14:creationId xmlns:p14="http://schemas.microsoft.com/office/powerpoint/2010/main" val="103060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0F0A3E-BBA4-43B8-A931-0C78BD8D8F4A}"/>
              </a:ext>
            </a:extLst>
          </p:cNvPr>
          <p:cNvSpPr>
            <a:spLocks noGrp="1"/>
          </p:cNvSpPr>
          <p:nvPr>
            <p:ph sz="quarter" idx="10"/>
          </p:nvPr>
        </p:nvSpPr>
        <p:spPr>
          <a:xfrm>
            <a:off x="304800" y="1500287"/>
            <a:ext cx="11582400" cy="4672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6D1A30F7-982D-44C8-8697-03EE0B2E0FBB}"/>
              </a:ext>
            </a:extLst>
          </p:cNvPr>
          <p:cNvSpPr>
            <a:spLocks noGrp="1"/>
          </p:cNvSpPr>
          <p:nvPr>
            <p:ph type="ftr" sz="quarter" idx="11"/>
          </p:nvPr>
        </p:nvSpPr>
        <p:spPr/>
        <p:txBody>
          <a:bodyPr/>
          <a:lstStyle/>
          <a:p>
            <a:endParaRPr lang="en-US"/>
          </a:p>
        </p:txBody>
      </p:sp>
      <p:sp>
        <p:nvSpPr>
          <p:cNvPr id="5" name="TextBox 4">
            <a:extLst>
              <a:ext uri="{FF2B5EF4-FFF2-40B4-BE49-F238E27FC236}">
                <a16:creationId xmlns:a16="http://schemas.microsoft.com/office/drawing/2014/main" id="{39A3CC7D-0155-3E58-7B7A-7067D57C17AD}"/>
              </a:ext>
            </a:extLst>
          </p:cNvPr>
          <p:cNvSpPr txBox="1"/>
          <p:nvPr userDrawn="1"/>
        </p:nvSpPr>
        <p:spPr>
          <a:xfrm>
            <a:off x="1761893" y="356839"/>
            <a:ext cx="0" cy="0"/>
          </a:xfrm>
          <a:prstGeom prst="rect">
            <a:avLst/>
          </a:prstGeom>
          <a:noFill/>
        </p:spPr>
        <p:txBody>
          <a:bodyPr wrap="none" lIns="0" tIns="0" rIns="0" bIns="0" rtlCol="0">
            <a:noAutofit/>
          </a:bodyPr>
          <a:lstStyle/>
          <a:p>
            <a:pPr algn="l"/>
            <a:endParaRPr lang="en-US" sz="1600" err="1">
              <a:solidFill>
                <a:schemeClr val="tx2"/>
              </a:solidFill>
            </a:endParaRPr>
          </a:p>
        </p:txBody>
      </p:sp>
    </p:spTree>
    <p:extLst>
      <p:ext uri="{BB962C8B-B14F-4D97-AF65-F5344CB8AC3E}">
        <p14:creationId xmlns:p14="http://schemas.microsoft.com/office/powerpoint/2010/main" val="91186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 Power 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a:xfrm>
            <a:off x="304799" y="571408"/>
            <a:ext cx="11582401" cy="79284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2B0F0A3E-BBA4-43B8-A931-0C78BD8D8F4A}"/>
              </a:ext>
            </a:extLst>
          </p:cNvPr>
          <p:cNvSpPr>
            <a:spLocks noGrp="1"/>
          </p:cNvSpPr>
          <p:nvPr>
            <p:ph sz="quarter" idx="10"/>
          </p:nvPr>
        </p:nvSpPr>
        <p:spPr>
          <a:xfrm>
            <a:off x="304800" y="1500287"/>
            <a:ext cx="11582400" cy="440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6D1A30F7-982D-44C8-8697-03EE0B2E0FBB}"/>
              </a:ext>
            </a:extLst>
          </p:cNvPr>
          <p:cNvSpPr>
            <a:spLocks noGrp="1"/>
          </p:cNvSpPr>
          <p:nvPr>
            <p:ph type="ftr" sz="quarter" idx="11"/>
          </p:nvPr>
        </p:nvSpPr>
        <p:spPr>
          <a:xfrm>
            <a:off x="304796" y="6308906"/>
            <a:ext cx="10723224" cy="365125"/>
          </a:xfrm>
        </p:spPr>
        <p:txBody>
          <a:bodyPr/>
          <a:lstStyle/>
          <a:p>
            <a:endParaRPr lang="en-US"/>
          </a:p>
        </p:txBody>
      </p:sp>
      <p:sp>
        <p:nvSpPr>
          <p:cNvPr id="5" name="Rectangle 4">
            <a:extLst>
              <a:ext uri="{FF2B5EF4-FFF2-40B4-BE49-F238E27FC236}">
                <a16:creationId xmlns:a16="http://schemas.microsoft.com/office/drawing/2014/main" id="{3721C9C6-7319-2260-AFAB-0B9400AED9F3}"/>
              </a:ext>
            </a:extLst>
          </p:cNvPr>
          <p:cNvSpPr/>
          <p:nvPr userDrawn="1"/>
        </p:nvSpPr>
        <p:spPr>
          <a:xfrm>
            <a:off x="0" y="0"/>
            <a:ext cx="12192000" cy="481148"/>
          </a:xfrm>
          <a:prstGeom prst="rect">
            <a:avLst/>
          </a:prstGeom>
          <a:gradFill>
            <a:gsLst>
              <a:gs pos="0">
                <a:srgbClr val="1C2B48"/>
              </a:gs>
              <a:gs pos="100000">
                <a:srgbClr val="091B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1A4F481-9A06-BFFD-9FF1-DBC22FF47EE6}"/>
              </a:ext>
            </a:extLst>
          </p:cNvPr>
          <p:cNvSpPr txBox="1"/>
          <p:nvPr userDrawn="1"/>
        </p:nvSpPr>
        <p:spPr>
          <a:xfrm>
            <a:off x="304799" y="174716"/>
            <a:ext cx="242884" cy="131717"/>
          </a:xfrm>
          <a:prstGeom prst="rect">
            <a:avLst/>
          </a:prstGeom>
          <a:noFill/>
        </p:spPr>
        <p:txBody>
          <a:bodyPr wrap="square" lIns="0" tIns="0" rIns="0" bIns="0" rtlCol="0" anchor="ctr" anchorCtr="0">
            <a:noAutofit/>
          </a:bodyPr>
          <a:lstStyle/>
          <a:p>
            <a:pPr algn="l"/>
            <a:fld id="{996B5273-46EB-4870-A6B0-6E7F43CBD6D0}" type="slidenum">
              <a:rPr lang="en-US" sz="900" smtClean="0">
                <a:solidFill>
                  <a:schemeClr val="bg1"/>
                </a:solidFill>
              </a:rPr>
              <a:pPr algn="l"/>
              <a:t>‹#›</a:t>
            </a:fld>
            <a:endParaRPr lang="en-US" sz="1350">
              <a:solidFill>
                <a:schemeClr val="bg1"/>
              </a:solidFill>
            </a:endParaRPr>
          </a:p>
        </p:txBody>
      </p:sp>
      <p:sp>
        <p:nvSpPr>
          <p:cNvPr id="9" name="TextBox 8">
            <a:extLst>
              <a:ext uri="{FF2B5EF4-FFF2-40B4-BE49-F238E27FC236}">
                <a16:creationId xmlns:a16="http://schemas.microsoft.com/office/drawing/2014/main" id="{AB20EE7A-CFF4-A7CD-F163-0106F216A749}"/>
              </a:ext>
            </a:extLst>
          </p:cNvPr>
          <p:cNvSpPr txBox="1"/>
          <p:nvPr userDrawn="1"/>
        </p:nvSpPr>
        <p:spPr>
          <a:xfrm>
            <a:off x="785807" y="174716"/>
            <a:ext cx="2228850" cy="131717"/>
          </a:xfrm>
          <a:prstGeom prst="rect">
            <a:avLst/>
          </a:prstGeom>
          <a:noFill/>
        </p:spPr>
        <p:txBody>
          <a:bodyPr wrap="square" lIns="0" tIns="0" rIns="0" bIns="0" rtlCol="0" anchor="ctr" anchorCtr="0">
            <a:noAutofit/>
          </a:bodyPr>
          <a:lstStyle/>
          <a:p>
            <a:pPr algn="l"/>
            <a:r>
              <a:rPr lang="en-US" sz="900">
                <a:solidFill>
                  <a:schemeClr val="bg1"/>
                </a:solidFill>
              </a:rPr>
              <a:t>© 2023 University of New Haven</a:t>
            </a:r>
            <a:endParaRPr lang="en-US" sz="1350">
              <a:solidFill>
                <a:schemeClr val="bg1"/>
              </a:solidFill>
            </a:endParaRPr>
          </a:p>
        </p:txBody>
      </p:sp>
      <p:cxnSp>
        <p:nvCxnSpPr>
          <p:cNvPr id="10" name="Straight Connector 9">
            <a:extLst>
              <a:ext uri="{FF2B5EF4-FFF2-40B4-BE49-F238E27FC236}">
                <a16:creationId xmlns:a16="http://schemas.microsoft.com/office/drawing/2014/main" id="{417C5BAF-3784-0EC8-9F8B-D7764348EE11}"/>
              </a:ext>
            </a:extLst>
          </p:cNvPr>
          <p:cNvCxnSpPr>
            <a:cxnSpLocks/>
          </p:cNvCxnSpPr>
          <p:nvPr userDrawn="1"/>
        </p:nvCxnSpPr>
        <p:spPr>
          <a:xfrm>
            <a:off x="616759" y="129449"/>
            <a:ext cx="0" cy="22225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890080-4902-F3F8-1754-E56D58BA144A}"/>
              </a:ext>
            </a:extLst>
          </p:cNvPr>
          <p:cNvCxnSpPr>
            <a:cxnSpLocks/>
          </p:cNvCxnSpPr>
          <p:nvPr userDrawn="1"/>
        </p:nvCxnSpPr>
        <p:spPr>
          <a:xfrm flipH="1">
            <a:off x="2759280" y="227874"/>
            <a:ext cx="8422242" cy="0"/>
          </a:xfrm>
          <a:prstGeom prst="line">
            <a:avLst/>
          </a:prstGeom>
          <a:ln w="3175">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4F0F24-AB94-A45E-1261-EE18C98B1440}"/>
              </a:ext>
            </a:extLst>
          </p:cNvPr>
          <p:cNvSpPr txBox="1"/>
          <p:nvPr userDrawn="1"/>
        </p:nvSpPr>
        <p:spPr>
          <a:xfrm>
            <a:off x="11028020" y="174716"/>
            <a:ext cx="859179" cy="131717"/>
          </a:xfrm>
          <a:prstGeom prst="rect">
            <a:avLst/>
          </a:prstGeom>
          <a:noFill/>
        </p:spPr>
        <p:txBody>
          <a:bodyPr wrap="square" lIns="0" tIns="0" rIns="0" bIns="0" rtlCol="0" anchor="ctr" anchorCtr="0">
            <a:noAutofit/>
          </a:bodyPr>
          <a:lstStyle/>
          <a:p>
            <a:pPr algn="r"/>
            <a:r>
              <a:rPr lang="en-US" sz="900">
                <a:solidFill>
                  <a:schemeClr val="bg1"/>
                </a:solidFill>
              </a:rPr>
              <a:t>Power ON</a:t>
            </a:r>
            <a:endParaRPr lang="en-US" sz="1350">
              <a:solidFill>
                <a:schemeClr val="bg1"/>
              </a:solidFill>
            </a:endParaRPr>
          </a:p>
        </p:txBody>
      </p:sp>
      <p:pic>
        <p:nvPicPr>
          <p:cNvPr id="45" name="Graphic 44">
            <a:extLst>
              <a:ext uri="{FF2B5EF4-FFF2-40B4-BE49-F238E27FC236}">
                <a16:creationId xmlns:a16="http://schemas.microsoft.com/office/drawing/2014/main" id="{69488E0D-E17C-D6D0-E39F-E9BF111443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10924" y="6007281"/>
            <a:ext cx="676275" cy="666750"/>
          </a:xfrm>
          <a:prstGeom prst="rect">
            <a:avLst/>
          </a:prstGeom>
        </p:spPr>
      </p:pic>
    </p:spTree>
    <p:extLst>
      <p:ext uri="{BB962C8B-B14F-4D97-AF65-F5344CB8AC3E}">
        <p14:creationId xmlns:p14="http://schemas.microsoft.com/office/powerpoint/2010/main" val="787053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mplat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59901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0F0A3E-BBA4-43B8-A931-0C78BD8D8F4A}"/>
              </a:ext>
            </a:extLst>
          </p:cNvPr>
          <p:cNvSpPr>
            <a:spLocks noGrp="1"/>
          </p:cNvSpPr>
          <p:nvPr>
            <p:ph sz="quarter" idx="10"/>
          </p:nvPr>
        </p:nvSpPr>
        <p:spPr>
          <a:xfrm>
            <a:off x="304800" y="1500287"/>
            <a:ext cx="11582400" cy="4672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6D1A30F7-982D-44C8-8697-03EE0B2E0FB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46065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mplate + Subtitle">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9BE8DAE2-BD49-4694-A73D-9CC18C669459}"/>
              </a:ext>
            </a:extLst>
          </p:cNvPr>
          <p:cNvSpPr>
            <a:spLocks noGrp="1"/>
          </p:cNvSpPr>
          <p:nvPr>
            <p:ph type="body" sz="quarter" idx="11" hasCustomPrompt="1"/>
          </p:nvPr>
        </p:nvSpPr>
        <p:spPr>
          <a:xfrm>
            <a:off x="304800" y="1173751"/>
            <a:ext cx="11582401"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2" name="Footer Placeholder 1">
            <a:extLst>
              <a:ext uri="{FF2B5EF4-FFF2-40B4-BE49-F238E27FC236}">
                <a16:creationId xmlns:a16="http://schemas.microsoft.com/office/drawing/2014/main" id="{9AA7C169-86D5-4825-A629-FE123F71D43B}"/>
              </a:ext>
            </a:extLst>
          </p:cNvPr>
          <p:cNvSpPr>
            <a:spLocks noGrp="1"/>
          </p:cNvSpPr>
          <p:nvPr>
            <p:ph type="ftr" sz="quarter" idx="12"/>
          </p:nvPr>
        </p:nvSpPr>
        <p:spPr/>
        <p:txBody>
          <a:bodyPr/>
          <a:lstStyle/>
          <a:p>
            <a:endParaRPr lang="en-US"/>
          </a:p>
        </p:txBody>
      </p:sp>
      <p:sp>
        <p:nvSpPr>
          <p:cNvPr id="3" name="Title 2">
            <a:extLst>
              <a:ext uri="{FF2B5EF4-FFF2-40B4-BE49-F238E27FC236}">
                <a16:creationId xmlns:a16="http://schemas.microsoft.com/office/drawing/2014/main" id="{A2525880-D0D8-603F-E8EA-147903A5D4F4}"/>
              </a:ext>
            </a:extLst>
          </p:cNvPr>
          <p:cNvSpPr>
            <a:spLocks noGrp="1"/>
          </p:cNvSpPr>
          <p:nvPr>
            <p:ph type="title"/>
          </p:nvPr>
        </p:nvSpPr>
        <p:spPr>
          <a:xfrm>
            <a:off x="304799" y="638083"/>
            <a:ext cx="11582401" cy="443198"/>
          </a:xfrm>
        </p:spPr>
        <p:txBody>
          <a:bodyPr anchor="t">
            <a:spAutoFit/>
          </a:bodyPr>
          <a:lstStyle/>
          <a:p>
            <a:r>
              <a:rPr lang="en-US"/>
              <a:t>Click to edit Master title style</a:t>
            </a:r>
          </a:p>
        </p:txBody>
      </p:sp>
    </p:spTree>
    <p:extLst>
      <p:ext uri="{BB962C8B-B14F-4D97-AF65-F5344CB8AC3E}">
        <p14:creationId xmlns:p14="http://schemas.microsoft.com/office/powerpoint/2010/main" val="2002014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p:txBody>
          <a:bodyPr/>
          <a:lstStyle/>
          <a:p>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304799" y="640080"/>
            <a:ext cx="11582401" cy="448056"/>
          </a:xfrm>
        </p:spPr>
        <p:txBody>
          <a:bodyPr/>
          <a:lstStyle/>
          <a:p>
            <a:r>
              <a:rPr lang="en-US"/>
              <a:t>Click to edit Master title style</a:t>
            </a:r>
          </a:p>
        </p:txBody>
      </p:sp>
      <p:sp>
        <p:nvSpPr>
          <p:cNvPr id="8" name="Text Placeholder 3">
            <a:extLst>
              <a:ext uri="{FF2B5EF4-FFF2-40B4-BE49-F238E27FC236}">
                <a16:creationId xmlns:a16="http://schemas.microsoft.com/office/drawing/2014/main" id="{3D4950A0-7607-4B90-B4BE-901792B45DAA}"/>
              </a:ext>
            </a:extLst>
          </p:cNvPr>
          <p:cNvSpPr>
            <a:spLocks noGrp="1"/>
          </p:cNvSpPr>
          <p:nvPr>
            <p:ph type="body" sz="quarter" idx="11" hasCustomPrompt="1"/>
          </p:nvPr>
        </p:nvSpPr>
        <p:spPr>
          <a:xfrm>
            <a:off x="304800" y="1170432"/>
            <a:ext cx="11582401"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304800" y="1569320"/>
            <a:ext cx="11582400" cy="4660030"/>
          </a:xfrm>
        </p:spPr>
        <p:txBody>
          <a:bodyPr/>
          <a:lstStyle>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059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a:xfrm>
            <a:off x="5478684" y="6308906"/>
            <a:ext cx="6408519" cy="365125"/>
          </a:xfrm>
        </p:spPr>
        <p:txBody>
          <a:bodyPr/>
          <a:lstStyle/>
          <a:p>
            <a:endParaRPr lang="en-US"/>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5478684" y="1569320"/>
            <a:ext cx="6408515" cy="4660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D458806-E329-D702-BE47-DB21C74B4F85}"/>
              </a:ext>
            </a:extLst>
          </p:cNvPr>
          <p:cNvSpPr>
            <a:spLocks noGrp="1"/>
          </p:cNvSpPr>
          <p:nvPr>
            <p:ph type="pic" sz="quarter" idx="14"/>
          </p:nvPr>
        </p:nvSpPr>
        <p:spPr>
          <a:xfrm>
            <a:off x="0" y="435429"/>
            <a:ext cx="5173884" cy="6422571"/>
          </a:xfrm>
          <a:solidFill>
            <a:schemeClr val="bg1">
              <a:lumMod val="95000"/>
            </a:schemeClr>
          </a:solidFill>
        </p:spPr>
        <p:txBody>
          <a:bodyPr/>
          <a:lstStyle>
            <a:lvl1pPr algn="ctr">
              <a:defRPr/>
            </a:lvl1pPr>
          </a:lstStyle>
          <a:p>
            <a:r>
              <a:rPr lang="en-US"/>
              <a:t>Click icon to add picture</a:t>
            </a:r>
          </a:p>
        </p:txBody>
      </p:sp>
      <p:sp>
        <p:nvSpPr>
          <p:cNvPr id="2" name="Title 1">
            <a:extLst>
              <a:ext uri="{FF2B5EF4-FFF2-40B4-BE49-F238E27FC236}">
                <a16:creationId xmlns:a16="http://schemas.microsoft.com/office/drawing/2014/main" id="{426C0684-A4E8-D2DF-B9D4-F0BD025A0B06}"/>
              </a:ext>
            </a:extLst>
          </p:cNvPr>
          <p:cNvSpPr>
            <a:spLocks noGrp="1"/>
          </p:cNvSpPr>
          <p:nvPr>
            <p:ph type="title"/>
          </p:nvPr>
        </p:nvSpPr>
        <p:spPr>
          <a:xfrm>
            <a:off x="5478681" y="571408"/>
            <a:ext cx="6408519" cy="792843"/>
          </a:xfrm>
        </p:spPr>
        <p:txBody>
          <a:bodyPr/>
          <a:lstStyle/>
          <a:p>
            <a:r>
              <a:rPr lang="en-US"/>
              <a:t>Click to edit Master title style</a:t>
            </a:r>
          </a:p>
        </p:txBody>
      </p:sp>
    </p:spTree>
    <p:extLst>
      <p:ext uri="{BB962C8B-B14F-4D97-AF65-F5344CB8AC3E}">
        <p14:creationId xmlns:p14="http://schemas.microsoft.com/office/powerpoint/2010/main" val="3800609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Left - Text Right with Sub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a:xfrm>
            <a:off x="5478684" y="6308906"/>
            <a:ext cx="6408519" cy="365125"/>
          </a:xfrm>
        </p:spPr>
        <p:txBody>
          <a:bodyPr/>
          <a:lstStyle/>
          <a:p>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5478684" y="640080"/>
            <a:ext cx="6408516" cy="448056"/>
          </a:xfrm>
        </p:spPr>
        <p:txBody>
          <a:bodyPr/>
          <a:lstStyle/>
          <a:p>
            <a:r>
              <a:rPr lang="en-US"/>
              <a:t>Click to edit Master title style</a:t>
            </a:r>
          </a:p>
        </p:txBody>
      </p:sp>
      <p:sp>
        <p:nvSpPr>
          <p:cNvPr id="8" name="Text Placeholder 3">
            <a:extLst>
              <a:ext uri="{FF2B5EF4-FFF2-40B4-BE49-F238E27FC236}">
                <a16:creationId xmlns:a16="http://schemas.microsoft.com/office/drawing/2014/main" id="{3D4950A0-7607-4B90-B4BE-901792B45DAA}"/>
              </a:ext>
            </a:extLst>
          </p:cNvPr>
          <p:cNvSpPr>
            <a:spLocks noGrp="1"/>
          </p:cNvSpPr>
          <p:nvPr>
            <p:ph type="body" sz="quarter" idx="11" hasCustomPrompt="1"/>
          </p:nvPr>
        </p:nvSpPr>
        <p:spPr>
          <a:xfrm>
            <a:off x="5478685" y="1170432"/>
            <a:ext cx="6408516"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5478684" y="1569320"/>
            <a:ext cx="6408515" cy="4660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D458806-E329-D702-BE47-DB21C74B4F85}"/>
              </a:ext>
            </a:extLst>
          </p:cNvPr>
          <p:cNvSpPr>
            <a:spLocks noGrp="1"/>
          </p:cNvSpPr>
          <p:nvPr>
            <p:ph type="pic" sz="quarter" idx="14"/>
          </p:nvPr>
        </p:nvSpPr>
        <p:spPr>
          <a:xfrm>
            <a:off x="0" y="435429"/>
            <a:ext cx="5173884" cy="6422571"/>
          </a:xfrm>
          <a:solidFill>
            <a:schemeClr val="bg1">
              <a:lumMod val="95000"/>
            </a:schemeClr>
          </a:solidFill>
        </p:spPr>
        <p:txBody>
          <a:bodyPr/>
          <a:lstStyle>
            <a:lvl1pPr algn="ctr">
              <a:defRPr/>
            </a:lvl1pPr>
          </a:lstStyle>
          <a:p>
            <a:r>
              <a:rPr lang="en-US"/>
              <a:t>Click icon to add picture</a:t>
            </a:r>
          </a:p>
        </p:txBody>
      </p:sp>
    </p:spTree>
    <p:extLst>
      <p:ext uri="{BB962C8B-B14F-4D97-AF65-F5344CB8AC3E}">
        <p14:creationId xmlns:p14="http://schemas.microsoft.com/office/powerpoint/2010/main" val="3683233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a:xfrm>
            <a:off x="304799" y="6308906"/>
            <a:ext cx="6408519" cy="365125"/>
          </a:xfrm>
        </p:spPr>
        <p:txBody>
          <a:bodyPr/>
          <a:lstStyle/>
          <a:p>
            <a:endParaRPr lang="en-US"/>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304799" y="1569320"/>
            <a:ext cx="6408515" cy="4660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D458806-E329-D702-BE47-DB21C74B4F85}"/>
              </a:ext>
            </a:extLst>
          </p:cNvPr>
          <p:cNvSpPr>
            <a:spLocks noGrp="1"/>
          </p:cNvSpPr>
          <p:nvPr>
            <p:ph type="pic" sz="quarter" idx="14"/>
          </p:nvPr>
        </p:nvSpPr>
        <p:spPr>
          <a:xfrm>
            <a:off x="7018116" y="435429"/>
            <a:ext cx="5173884" cy="6422571"/>
          </a:xfrm>
          <a:solidFill>
            <a:schemeClr val="bg1">
              <a:lumMod val="95000"/>
            </a:schemeClr>
          </a:solidFill>
        </p:spPr>
        <p:txBody>
          <a:bodyPr/>
          <a:lstStyle>
            <a:lvl1pPr algn="ctr">
              <a:defRPr/>
            </a:lvl1pPr>
          </a:lstStyle>
          <a:p>
            <a:r>
              <a:rPr lang="en-US"/>
              <a:t>Click icon to add picture</a:t>
            </a:r>
          </a:p>
        </p:txBody>
      </p:sp>
      <p:sp>
        <p:nvSpPr>
          <p:cNvPr id="4" name="Title 3">
            <a:extLst>
              <a:ext uri="{FF2B5EF4-FFF2-40B4-BE49-F238E27FC236}">
                <a16:creationId xmlns:a16="http://schemas.microsoft.com/office/drawing/2014/main" id="{25EDE6CF-E900-3E02-7663-EBBAC92CE89D}"/>
              </a:ext>
            </a:extLst>
          </p:cNvPr>
          <p:cNvSpPr>
            <a:spLocks noGrp="1"/>
          </p:cNvSpPr>
          <p:nvPr>
            <p:ph type="title"/>
          </p:nvPr>
        </p:nvSpPr>
        <p:spPr>
          <a:xfrm>
            <a:off x="304799" y="571408"/>
            <a:ext cx="6408515" cy="792843"/>
          </a:xfrm>
        </p:spPr>
        <p:txBody>
          <a:bodyPr/>
          <a:lstStyle/>
          <a:p>
            <a:r>
              <a:rPr lang="en-US"/>
              <a:t>Click to edit Master title style</a:t>
            </a:r>
          </a:p>
        </p:txBody>
      </p:sp>
    </p:spTree>
    <p:extLst>
      <p:ext uri="{BB962C8B-B14F-4D97-AF65-F5344CB8AC3E}">
        <p14:creationId xmlns:p14="http://schemas.microsoft.com/office/powerpoint/2010/main" val="2436696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Right - Text Left with Sub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a:xfrm>
            <a:off x="304799" y="6308906"/>
            <a:ext cx="6408519" cy="365125"/>
          </a:xfrm>
        </p:spPr>
        <p:txBody>
          <a:bodyPr/>
          <a:lstStyle/>
          <a:p>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304799" y="640080"/>
            <a:ext cx="6408516" cy="448056"/>
          </a:xfrm>
        </p:spPr>
        <p:txBody>
          <a:bodyPr/>
          <a:lstStyle/>
          <a:p>
            <a:r>
              <a:rPr lang="en-US"/>
              <a:t>Click to edit Master title style</a:t>
            </a:r>
          </a:p>
        </p:txBody>
      </p:sp>
      <p:sp>
        <p:nvSpPr>
          <p:cNvPr id="8" name="Text Placeholder 3">
            <a:extLst>
              <a:ext uri="{FF2B5EF4-FFF2-40B4-BE49-F238E27FC236}">
                <a16:creationId xmlns:a16="http://schemas.microsoft.com/office/drawing/2014/main" id="{3D4950A0-7607-4B90-B4BE-901792B45DAA}"/>
              </a:ext>
            </a:extLst>
          </p:cNvPr>
          <p:cNvSpPr>
            <a:spLocks noGrp="1"/>
          </p:cNvSpPr>
          <p:nvPr>
            <p:ph type="body" sz="quarter" idx="11" hasCustomPrompt="1"/>
          </p:nvPr>
        </p:nvSpPr>
        <p:spPr>
          <a:xfrm>
            <a:off x="304799" y="1170432"/>
            <a:ext cx="6408516"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304799" y="1569320"/>
            <a:ext cx="6408515" cy="4660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D458806-E329-D702-BE47-DB21C74B4F85}"/>
              </a:ext>
            </a:extLst>
          </p:cNvPr>
          <p:cNvSpPr>
            <a:spLocks noGrp="1"/>
          </p:cNvSpPr>
          <p:nvPr>
            <p:ph type="pic" sz="quarter" idx="14"/>
          </p:nvPr>
        </p:nvSpPr>
        <p:spPr>
          <a:xfrm>
            <a:off x="7018116" y="435429"/>
            <a:ext cx="5173884" cy="6422571"/>
          </a:xfrm>
          <a:solidFill>
            <a:schemeClr val="bg1">
              <a:lumMod val="95000"/>
            </a:schemeClr>
          </a:solidFill>
        </p:spPr>
        <p:txBody>
          <a:bodyPr/>
          <a:lstStyle>
            <a:lvl1pPr algn="ctr">
              <a:defRPr/>
            </a:lvl1pPr>
          </a:lstStyle>
          <a:p>
            <a:r>
              <a:rPr lang="en-US"/>
              <a:t>Click icon to add picture</a:t>
            </a:r>
          </a:p>
        </p:txBody>
      </p:sp>
    </p:spTree>
    <p:extLst>
      <p:ext uri="{BB962C8B-B14F-4D97-AF65-F5344CB8AC3E}">
        <p14:creationId xmlns:p14="http://schemas.microsoft.com/office/powerpoint/2010/main" val="208687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2, Power On">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B87D059-26E7-AF66-2CA5-FFD86B8F1D2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3" y="1610368"/>
            <a:ext cx="12188954" cy="5247631"/>
          </a:xfrm>
          <a:prstGeom prst="rect">
            <a:avLst/>
          </a:prstGeom>
        </p:spPr>
      </p:pic>
      <p:sp>
        <p:nvSpPr>
          <p:cNvPr id="22" name="Rectangle 21">
            <a:extLst>
              <a:ext uri="{FF2B5EF4-FFF2-40B4-BE49-F238E27FC236}">
                <a16:creationId xmlns:a16="http://schemas.microsoft.com/office/drawing/2014/main" id="{BD08E075-874A-9977-8DF1-B6246BEAFDEF}"/>
              </a:ext>
            </a:extLst>
          </p:cNvPr>
          <p:cNvSpPr/>
          <p:nvPr userDrawn="1"/>
        </p:nvSpPr>
        <p:spPr>
          <a:xfrm>
            <a:off x="0" y="1"/>
            <a:ext cx="12190476" cy="16171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p:cNvSpPr>
            <a:spLocks noGrp="1"/>
          </p:cNvSpPr>
          <p:nvPr>
            <p:ph type="ctrTitle" hasCustomPrompt="1"/>
          </p:nvPr>
        </p:nvSpPr>
        <p:spPr>
          <a:xfrm>
            <a:off x="580777" y="2047843"/>
            <a:ext cx="11001623" cy="575286"/>
          </a:xfrm>
          <a:prstGeom prst="rect">
            <a:avLst/>
          </a:prstGeom>
        </p:spPr>
        <p:txBody>
          <a:bodyPr wrap="square" lIns="0" tIns="0" rIns="0" bIns="0" anchor="t" anchorCtr="0">
            <a:spAutoFit/>
          </a:bodyPr>
          <a:lstStyle>
            <a:lvl1pPr algn="l">
              <a:lnSpc>
                <a:spcPts val="4400"/>
              </a:lnSpc>
              <a:defRPr sz="4800" b="1" cap="all" baseline="0">
                <a:solidFill>
                  <a:schemeClr val="accent3"/>
                </a:solidFill>
                <a:latin typeface="+mj-lt"/>
              </a:defRPr>
            </a:lvl1pPr>
          </a:lstStyle>
          <a:p>
            <a:r>
              <a:rPr lang="en-US"/>
              <a:t>Cover Slide 2</a:t>
            </a:r>
          </a:p>
        </p:txBody>
      </p:sp>
      <p:sp>
        <p:nvSpPr>
          <p:cNvPr id="105" name="Subtitle 2"/>
          <p:cNvSpPr>
            <a:spLocks noGrp="1"/>
          </p:cNvSpPr>
          <p:nvPr>
            <p:ph type="subTitle" idx="1" hasCustomPrompt="1"/>
          </p:nvPr>
        </p:nvSpPr>
        <p:spPr>
          <a:xfrm>
            <a:off x="580776" y="2703282"/>
            <a:ext cx="11001619" cy="290483"/>
          </a:xfrm>
          <a:prstGeom prst="rect">
            <a:avLst/>
          </a:prstGeom>
        </p:spPr>
        <p:txBody>
          <a:bodyPr lIns="0" tIns="0" rIns="0" bIns="0">
            <a:noAutofit/>
          </a:bodyPr>
          <a:lstStyle>
            <a:lvl1pPr marL="0" indent="0" algn="l">
              <a:lnSpc>
                <a:spcPct val="100000"/>
              </a:lnSpc>
              <a:spcBef>
                <a:spcPts val="0"/>
              </a:spcBef>
              <a:buNone/>
              <a:defRPr sz="1800">
                <a:solidFill>
                  <a:schemeClr val="accent3"/>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pic>
        <p:nvPicPr>
          <p:cNvPr id="25" name="Picture 24" descr="A building with lights on&#10;&#10;Description automatically generated">
            <a:extLst>
              <a:ext uri="{FF2B5EF4-FFF2-40B4-BE49-F238E27FC236}">
                <a16:creationId xmlns:a16="http://schemas.microsoft.com/office/drawing/2014/main" id="{FAF32506-945C-D824-98D1-AA2F121C9C1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523" y="3189798"/>
            <a:ext cx="12188954" cy="3668202"/>
          </a:xfrm>
          <a:prstGeom prst="rect">
            <a:avLst/>
          </a:prstGeom>
        </p:spPr>
      </p:pic>
      <p:grpSp>
        <p:nvGrpSpPr>
          <p:cNvPr id="2" name="Group 1">
            <a:extLst>
              <a:ext uri="{FF2B5EF4-FFF2-40B4-BE49-F238E27FC236}">
                <a16:creationId xmlns:a16="http://schemas.microsoft.com/office/drawing/2014/main" id="{D46301A3-D1AB-4D29-D230-EB91B962306C}"/>
              </a:ext>
            </a:extLst>
          </p:cNvPr>
          <p:cNvGrpSpPr/>
          <p:nvPr userDrawn="1"/>
        </p:nvGrpSpPr>
        <p:grpSpPr>
          <a:xfrm>
            <a:off x="5779183" y="202862"/>
            <a:ext cx="1166460" cy="1211474"/>
            <a:chOff x="5273554" y="478925"/>
            <a:chExt cx="1679380" cy="1744190"/>
          </a:xfrm>
        </p:grpSpPr>
        <p:sp>
          <p:nvSpPr>
            <p:cNvPr id="3" name="Freeform: Shape 2">
              <a:extLst>
                <a:ext uri="{FF2B5EF4-FFF2-40B4-BE49-F238E27FC236}">
                  <a16:creationId xmlns:a16="http://schemas.microsoft.com/office/drawing/2014/main" id="{02C30B5A-0EF1-F9E0-A709-090ABAB9D173}"/>
                </a:ext>
              </a:extLst>
            </p:cNvPr>
            <p:cNvSpPr/>
            <p:nvPr/>
          </p:nvSpPr>
          <p:spPr>
            <a:xfrm rot="16200000">
              <a:off x="5274754" y="477725"/>
              <a:ext cx="1676980" cy="1679380"/>
            </a:xfrm>
            <a:custGeom>
              <a:avLst/>
              <a:gdLst>
                <a:gd name="connsiteX0" fmla="*/ 0 w 1676980"/>
                <a:gd name="connsiteY0" fmla="*/ 776301 h 1679380"/>
                <a:gd name="connsiteX1" fmla="*/ 836988 w 1676980"/>
                <a:gd name="connsiteY1" fmla="*/ 0 h 1679380"/>
                <a:gd name="connsiteX2" fmla="*/ 1676980 w 1676980"/>
                <a:gd name="connsiteY2" fmla="*/ 839390 h 1679380"/>
                <a:gd name="connsiteX3" fmla="*/ 837589 w 1676980"/>
                <a:gd name="connsiteY3" fmla="*/ 1679381 h 1679380"/>
                <a:gd name="connsiteX4" fmla="*/ 135432 w 1676980"/>
                <a:gd name="connsiteY4" fmla="*/ 1300604 h 167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80" h="1679380">
                  <a:moveTo>
                    <a:pt x="0" y="776301"/>
                  </a:moveTo>
                  <a:cubicBezTo>
                    <a:pt x="32807" y="345009"/>
                    <a:pt x="397764" y="240"/>
                    <a:pt x="836988" y="0"/>
                  </a:cubicBezTo>
                  <a:cubicBezTo>
                    <a:pt x="1297602" y="-120"/>
                    <a:pt x="1676740" y="378777"/>
                    <a:pt x="1676980" y="839390"/>
                  </a:cubicBezTo>
                  <a:cubicBezTo>
                    <a:pt x="1677220" y="1300003"/>
                    <a:pt x="1298202" y="1679140"/>
                    <a:pt x="837589" y="1679381"/>
                  </a:cubicBezTo>
                  <a:cubicBezTo>
                    <a:pt x="554948" y="1679381"/>
                    <a:pt x="290572" y="1536859"/>
                    <a:pt x="135432" y="1300604"/>
                  </a:cubicBezTo>
                </a:path>
              </a:pathLst>
            </a:custGeom>
            <a:noFill/>
            <a:ln w="29567" cap="flat">
              <a:solidFill>
                <a:srgbClr val="FFFFFF"/>
              </a:solid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D006F36-F699-C5B7-BB2F-CD809751EE0D}"/>
                </a:ext>
              </a:extLst>
            </p:cNvPr>
            <p:cNvSpPr/>
            <p:nvPr/>
          </p:nvSpPr>
          <p:spPr>
            <a:xfrm>
              <a:off x="6028944" y="2089124"/>
              <a:ext cx="134112" cy="133991"/>
            </a:xfrm>
            <a:custGeom>
              <a:avLst/>
              <a:gdLst>
                <a:gd name="connsiteX0" fmla="*/ 134051 w 134112"/>
                <a:gd name="connsiteY0" fmla="*/ 69880 h 133991"/>
                <a:gd name="connsiteX1" fmla="*/ 64232 w 134112"/>
                <a:gd name="connsiteY1" fmla="*/ 133931 h 133991"/>
                <a:gd name="connsiteX2" fmla="*/ 61 w 134112"/>
                <a:gd name="connsiteY2" fmla="*/ 64112 h 133991"/>
                <a:gd name="connsiteX3" fmla="*/ 70000 w 134112"/>
                <a:gd name="connsiteY3" fmla="*/ 61 h 133991"/>
                <a:gd name="connsiteX4" fmla="*/ 134051 w 134112"/>
                <a:gd name="connsiteY4" fmla="*/ 69880 h 13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 h="133991">
                  <a:moveTo>
                    <a:pt x="134051" y="69880"/>
                  </a:moveTo>
                  <a:cubicBezTo>
                    <a:pt x="132369" y="106892"/>
                    <a:pt x="101124" y="135493"/>
                    <a:pt x="64232" y="133931"/>
                  </a:cubicBezTo>
                  <a:cubicBezTo>
                    <a:pt x="27219" y="132369"/>
                    <a:pt x="-1501" y="101004"/>
                    <a:pt x="61" y="64112"/>
                  </a:cubicBezTo>
                  <a:cubicBezTo>
                    <a:pt x="1743" y="27099"/>
                    <a:pt x="32988" y="-1501"/>
                    <a:pt x="70000" y="61"/>
                  </a:cubicBezTo>
                  <a:cubicBezTo>
                    <a:pt x="107013" y="1623"/>
                    <a:pt x="135613" y="32988"/>
                    <a:pt x="134051" y="69880"/>
                  </a:cubicBezTo>
                </a:path>
              </a:pathLst>
            </a:custGeom>
            <a:solidFill>
              <a:srgbClr val="FFFFFF"/>
            </a:solidFill>
            <a:ln w="0"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7EE56917-39ED-DD1E-E9EC-EF3C6598A27F}"/>
                </a:ext>
              </a:extLst>
            </p:cNvPr>
            <p:cNvGrpSpPr/>
            <p:nvPr userDrawn="1"/>
          </p:nvGrpSpPr>
          <p:grpSpPr>
            <a:xfrm>
              <a:off x="5403816" y="609550"/>
              <a:ext cx="1414291" cy="1414289"/>
              <a:chOff x="5403816" y="609550"/>
              <a:chExt cx="1414291" cy="1414289"/>
            </a:xfrm>
          </p:grpSpPr>
          <p:sp>
            <p:nvSpPr>
              <p:cNvPr id="6" name="Freeform: Shape 5">
                <a:extLst>
                  <a:ext uri="{FF2B5EF4-FFF2-40B4-BE49-F238E27FC236}">
                    <a16:creationId xmlns:a16="http://schemas.microsoft.com/office/drawing/2014/main" id="{DC9B7252-586E-2FDB-315D-E73C4D842C37}"/>
                  </a:ext>
                </a:extLst>
              </p:cNvPr>
              <p:cNvSpPr/>
              <p:nvPr/>
            </p:nvSpPr>
            <p:spPr>
              <a:xfrm>
                <a:off x="6506142" y="1173992"/>
                <a:ext cx="58734" cy="40136"/>
              </a:xfrm>
              <a:custGeom>
                <a:avLst/>
                <a:gdLst>
                  <a:gd name="connsiteX0" fmla="*/ 50952 w 58734"/>
                  <a:gd name="connsiteY0" fmla="*/ 3725 h 40136"/>
                  <a:gd name="connsiteX1" fmla="*/ 41579 w 58734"/>
                  <a:gd name="connsiteY1" fmla="*/ 841 h 40136"/>
                  <a:gd name="connsiteX2" fmla="*/ 31004 w 58734"/>
                  <a:gd name="connsiteY2" fmla="*/ 0 h 40136"/>
                  <a:gd name="connsiteX3" fmla="*/ 5528 w 58734"/>
                  <a:gd name="connsiteY3" fmla="*/ 0 h 40136"/>
                  <a:gd name="connsiteX4" fmla="*/ 0 w 58734"/>
                  <a:gd name="connsiteY4" fmla="*/ 40137 h 40136"/>
                  <a:gd name="connsiteX5" fmla="*/ 22953 w 58734"/>
                  <a:gd name="connsiteY5" fmla="*/ 40137 h 40136"/>
                  <a:gd name="connsiteX6" fmla="*/ 34008 w 58734"/>
                  <a:gd name="connsiteY6" fmla="*/ 39897 h 40136"/>
                  <a:gd name="connsiteX7" fmla="*/ 44824 w 58734"/>
                  <a:gd name="connsiteY7" fmla="*/ 37734 h 40136"/>
                  <a:gd name="connsiteX8" fmla="*/ 53596 w 58734"/>
                  <a:gd name="connsiteY8" fmla="*/ 31845 h 40136"/>
                  <a:gd name="connsiteX9" fmla="*/ 58403 w 58734"/>
                  <a:gd name="connsiteY9" fmla="*/ 20669 h 40136"/>
                  <a:gd name="connsiteX10" fmla="*/ 57201 w 58734"/>
                  <a:gd name="connsiteY10" fmla="*/ 9974 h 40136"/>
                  <a:gd name="connsiteX11" fmla="*/ 50952 w 58734"/>
                  <a:gd name="connsiteY11" fmla="*/ 38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34" h="40136">
                    <a:moveTo>
                      <a:pt x="50952" y="3725"/>
                    </a:moveTo>
                    <a:cubicBezTo>
                      <a:pt x="48309" y="2283"/>
                      <a:pt x="45184" y="1322"/>
                      <a:pt x="41579" y="841"/>
                    </a:cubicBezTo>
                    <a:cubicBezTo>
                      <a:pt x="37974" y="361"/>
                      <a:pt x="34489" y="0"/>
                      <a:pt x="31004" y="0"/>
                    </a:cubicBezTo>
                    <a:lnTo>
                      <a:pt x="5528" y="0"/>
                    </a:lnTo>
                    <a:cubicBezTo>
                      <a:pt x="5528" y="0"/>
                      <a:pt x="0" y="40137"/>
                      <a:pt x="0" y="40137"/>
                    </a:cubicBezTo>
                    <a:lnTo>
                      <a:pt x="22953" y="40137"/>
                    </a:lnTo>
                    <a:cubicBezTo>
                      <a:pt x="26438" y="40137"/>
                      <a:pt x="30163" y="40137"/>
                      <a:pt x="34008" y="39897"/>
                    </a:cubicBezTo>
                    <a:cubicBezTo>
                      <a:pt x="37854" y="39656"/>
                      <a:pt x="41459" y="38935"/>
                      <a:pt x="44824" y="37734"/>
                    </a:cubicBezTo>
                    <a:cubicBezTo>
                      <a:pt x="48188" y="36532"/>
                      <a:pt x="51072" y="34489"/>
                      <a:pt x="53596" y="31845"/>
                    </a:cubicBezTo>
                    <a:cubicBezTo>
                      <a:pt x="56120" y="29201"/>
                      <a:pt x="57682" y="25476"/>
                      <a:pt x="58403" y="20669"/>
                    </a:cubicBezTo>
                    <a:cubicBezTo>
                      <a:pt x="59124" y="16223"/>
                      <a:pt x="58643" y="12618"/>
                      <a:pt x="57201" y="9974"/>
                    </a:cubicBezTo>
                    <a:cubicBezTo>
                      <a:pt x="55759" y="7330"/>
                      <a:pt x="53596" y="5288"/>
                      <a:pt x="50952" y="3845"/>
                    </a:cubicBezTo>
                  </a:path>
                </a:pathLst>
              </a:custGeom>
              <a:solidFill>
                <a:schemeClr val="accent1"/>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74137DE-3266-8579-F767-FD193995449F}"/>
                  </a:ext>
                </a:extLst>
              </p:cNvPr>
              <p:cNvSpPr/>
              <p:nvPr/>
            </p:nvSpPr>
            <p:spPr>
              <a:xfrm>
                <a:off x="5843611" y="1170987"/>
                <a:ext cx="111226" cy="113801"/>
              </a:xfrm>
              <a:custGeom>
                <a:avLst/>
                <a:gdLst>
                  <a:gd name="connsiteX0" fmla="*/ 103257 w 111226"/>
                  <a:gd name="connsiteY0" fmla="*/ 79913 h 113801"/>
                  <a:gd name="connsiteX1" fmla="*/ 110467 w 111226"/>
                  <a:gd name="connsiteY1" fmla="*/ 57081 h 113801"/>
                  <a:gd name="connsiteX2" fmla="*/ 109866 w 111226"/>
                  <a:gd name="connsiteY2" fmla="*/ 34369 h 113801"/>
                  <a:gd name="connsiteX3" fmla="*/ 101334 w 111226"/>
                  <a:gd name="connsiteY3" fmla="*/ 16223 h 113801"/>
                  <a:gd name="connsiteX4" fmla="*/ 85712 w 111226"/>
                  <a:gd name="connsiteY4" fmla="*/ 4326 h 113801"/>
                  <a:gd name="connsiteX5" fmla="*/ 63720 w 111226"/>
                  <a:gd name="connsiteY5" fmla="*/ 0 h 113801"/>
                  <a:gd name="connsiteX6" fmla="*/ 40528 w 111226"/>
                  <a:gd name="connsiteY6" fmla="*/ 4206 h 113801"/>
                  <a:gd name="connsiteX7" fmla="*/ 21541 w 111226"/>
                  <a:gd name="connsiteY7" fmla="*/ 15983 h 113801"/>
                  <a:gd name="connsiteX8" fmla="*/ 7961 w 111226"/>
                  <a:gd name="connsiteY8" fmla="*/ 34008 h 113801"/>
                  <a:gd name="connsiteX9" fmla="*/ 751 w 111226"/>
                  <a:gd name="connsiteY9" fmla="*/ 56720 h 113801"/>
                  <a:gd name="connsiteX10" fmla="*/ 1472 w 111226"/>
                  <a:gd name="connsiteY10" fmla="*/ 79553 h 113801"/>
                  <a:gd name="connsiteX11" fmla="*/ 10004 w 111226"/>
                  <a:gd name="connsiteY11" fmla="*/ 97578 h 113801"/>
                  <a:gd name="connsiteX12" fmla="*/ 25626 w 111226"/>
                  <a:gd name="connsiteY12" fmla="*/ 109475 h 113801"/>
                  <a:gd name="connsiteX13" fmla="*/ 47618 w 111226"/>
                  <a:gd name="connsiteY13" fmla="*/ 113801 h 113801"/>
                  <a:gd name="connsiteX14" fmla="*/ 70810 w 111226"/>
                  <a:gd name="connsiteY14" fmla="*/ 109595 h 113801"/>
                  <a:gd name="connsiteX15" fmla="*/ 89797 w 111226"/>
                  <a:gd name="connsiteY15" fmla="*/ 97819 h 113801"/>
                  <a:gd name="connsiteX16" fmla="*/ 103497 w 111226"/>
                  <a:gd name="connsiteY16" fmla="*/ 7991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3257" y="79913"/>
                    </a:moveTo>
                    <a:cubicBezTo>
                      <a:pt x="106862" y="73064"/>
                      <a:pt x="109265" y="65373"/>
                      <a:pt x="110467" y="57081"/>
                    </a:cubicBezTo>
                    <a:cubicBezTo>
                      <a:pt x="111668" y="48909"/>
                      <a:pt x="111428" y="41339"/>
                      <a:pt x="109866" y="34369"/>
                    </a:cubicBezTo>
                    <a:cubicBezTo>
                      <a:pt x="108304" y="27399"/>
                      <a:pt x="105420" y="21390"/>
                      <a:pt x="101334" y="16223"/>
                    </a:cubicBezTo>
                    <a:cubicBezTo>
                      <a:pt x="97128" y="11176"/>
                      <a:pt x="91961" y="7210"/>
                      <a:pt x="85712" y="4326"/>
                    </a:cubicBezTo>
                    <a:cubicBezTo>
                      <a:pt x="79343" y="1442"/>
                      <a:pt x="72132" y="120"/>
                      <a:pt x="63720" y="0"/>
                    </a:cubicBezTo>
                    <a:cubicBezTo>
                      <a:pt x="55429" y="0"/>
                      <a:pt x="47618" y="1322"/>
                      <a:pt x="40528" y="4206"/>
                    </a:cubicBezTo>
                    <a:cubicBezTo>
                      <a:pt x="33317" y="6970"/>
                      <a:pt x="27068" y="10936"/>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5918" y="92411"/>
                      <a:pt x="10004" y="97578"/>
                    </a:cubicBezTo>
                    <a:cubicBezTo>
                      <a:pt x="14090" y="102625"/>
                      <a:pt x="19257" y="106591"/>
                      <a:pt x="25626" y="109475"/>
                    </a:cubicBezTo>
                    <a:cubicBezTo>
                      <a:pt x="31875" y="112359"/>
                      <a:pt x="39206" y="113801"/>
                      <a:pt x="47618" y="113801"/>
                    </a:cubicBezTo>
                    <a:cubicBezTo>
                      <a:pt x="55909" y="113801"/>
                      <a:pt x="63720" y="112359"/>
                      <a:pt x="70810" y="109595"/>
                    </a:cubicBezTo>
                    <a:cubicBezTo>
                      <a:pt x="78021" y="106831"/>
                      <a:pt x="84270" y="102866"/>
                      <a:pt x="89797" y="97819"/>
                    </a:cubicBezTo>
                    <a:cubicBezTo>
                      <a:pt x="95325" y="92772"/>
                      <a:pt x="99892" y="86763"/>
                      <a:pt x="103497" y="79913"/>
                    </a:cubicBezTo>
                  </a:path>
                </a:pathLst>
              </a:custGeom>
              <a:solidFill>
                <a:schemeClr val="accent1"/>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F01BBFB-7BBD-3173-1F4E-C72970E46CA7}"/>
                  </a:ext>
                </a:extLst>
              </p:cNvPr>
              <p:cNvSpPr/>
              <p:nvPr/>
            </p:nvSpPr>
            <p:spPr>
              <a:xfrm>
                <a:off x="5403816" y="609550"/>
                <a:ext cx="1414291" cy="1414289"/>
              </a:xfrm>
              <a:custGeom>
                <a:avLst/>
                <a:gdLst>
                  <a:gd name="connsiteX0" fmla="*/ 708888 w 1414291"/>
                  <a:gd name="connsiteY0" fmla="*/ 2 h 1414289"/>
                  <a:gd name="connsiteX1" fmla="*/ 2 w 1414291"/>
                  <a:gd name="connsiteY1" fmla="*/ 705402 h 1414289"/>
                  <a:gd name="connsiteX2" fmla="*/ 705403 w 1414291"/>
                  <a:gd name="connsiteY2" fmla="*/ 1414287 h 1414289"/>
                  <a:gd name="connsiteX3" fmla="*/ 1414289 w 1414291"/>
                  <a:gd name="connsiteY3" fmla="*/ 708887 h 1414289"/>
                  <a:gd name="connsiteX4" fmla="*/ 708888 w 1414291"/>
                  <a:gd name="connsiteY4" fmla="*/ 2 h 1414289"/>
                  <a:gd name="connsiteX5" fmla="*/ 377698 w 1414291"/>
                  <a:gd name="connsiteY5" fmla="*/ 583429 h 1414289"/>
                  <a:gd name="connsiteX6" fmla="*/ 368926 w 1414291"/>
                  <a:gd name="connsiteY6" fmla="*/ 609386 h 1414289"/>
                  <a:gd name="connsiteX7" fmla="*/ 352823 w 1414291"/>
                  <a:gd name="connsiteY7" fmla="*/ 626090 h 1414289"/>
                  <a:gd name="connsiteX8" fmla="*/ 330832 w 1414291"/>
                  <a:gd name="connsiteY8" fmla="*/ 634862 h 1414289"/>
                  <a:gd name="connsiteX9" fmla="*/ 304514 w 1414291"/>
                  <a:gd name="connsiteY9" fmla="*/ 637386 h 1414289"/>
                  <a:gd name="connsiteX10" fmla="*/ 276034 w 1414291"/>
                  <a:gd name="connsiteY10" fmla="*/ 637386 h 1414289"/>
                  <a:gd name="connsiteX11" fmla="*/ 266420 w 1414291"/>
                  <a:gd name="connsiteY11" fmla="*/ 706123 h 1414289"/>
                  <a:gd name="connsiteX12" fmla="*/ 227485 w 1414291"/>
                  <a:gd name="connsiteY12" fmla="*/ 706123 h 1414289"/>
                  <a:gd name="connsiteX13" fmla="*/ 252601 w 1414291"/>
                  <a:gd name="connsiteY13" fmla="*/ 529473 h 1414289"/>
                  <a:gd name="connsiteX14" fmla="*/ 318214 w 1414291"/>
                  <a:gd name="connsiteY14" fmla="*/ 529473 h 1414289"/>
                  <a:gd name="connsiteX15" fmla="*/ 343810 w 1414291"/>
                  <a:gd name="connsiteY15" fmla="*/ 532237 h 1414289"/>
                  <a:gd name="connsiteX16" fmla="*/ 363879 w 1414291"/>
                  <a:gd name="connsiteY16" fmla="*/ 540889 h 1414289"/>
                  <a:gd name="connsiteX17" fmla="*/ 376016 w 1414291"/>
                  <a:gd name="connsiteY17" fmla="*/ 557352 h 1414289"/>
                  <a:gd name="connsiteX18" fmla="*/ 377698 w 1414291"/>
                  <a:gd name="connsiteY18" fmla="*/ 583429 h 1414289"/>
                  <a:gd name="connsiteX19" fmla="*/ 444874 w 1414291"/>
                  <a:gd name="connsiteY19" fmla="*/ 704561 h 1414289"/>
                  <a:gd name="connsiteX20" fmla="*/ 417355 w 1414291"/>
                  <a:gd name="connsiteY20" fmla="*/ 685935 h 1414289"/>
                  <a:gd name="connsiteX21" fmla="*/ 401732 w 1414291"/>
                  <a:gd name="connsiteY21" fmla="*/ 656613 h 1414289"/>
                  <a:gd name="connsiteX22" fmla="*/ 400050 w 1414291"/>
                  <a:gd name="connsiteY22" fmla="*/ 618158 h 1414289"/>
                  <a:gd name="connsiteX23" fmla="*/ 412788 w 1414291"/>
                  <a:gd name="connsiteY23" fmla="*/ 579824 h 1414289"/>
                  <a:gd name="connsiteX24" fmla="*/ 436822 w 1414291"/>
                  <a:gd name="connsiteY24" fmla="*/ 550623 h 1414289"/>
                  <a:gd name="connsiteX25" fmla="*/ 469629 w 1414291"/>
                  <a:gd name="connsiteY25" fmla="*/ 532117 h 1414289"/>
                  <a:gd name="connsiteX26" fmla="*/ 508804 w 1414291"/>
                  <a:gd name="connsiteY26" fmla="*/ 525747 h 1414289"/>
                  <a:gd name="connsiteX27" fmla="*/ 545937 w 1414291"/>
                  <a:gd name="connsiteY27" fmla="*/ 532357 h 1414289"/>
                  <a:gd name="connsiteX28" fmla="*/ 573336 w 1414291"/>
                  <a:gd name="connsiteY28" fmla="*/ 550983 h 1414289"/>
                  <a:gd name="connsiteX29" fmla="*/ 588958 w 1414291"/>
                  <a:gd name="connsiteY29" fmla="*/ 580305 h 1414289"/>
                  <a:gd name="connsiteX30" fmla="*/ 590640 w 1414291"/>
                  <a:gd name="connsiteY30" fmla="*/ 618759 h 1414289"/>
                  <a:gd name="connsiteX31" fmla="*/ 578023 w 1414291"/>
                  <a:gd name="connsiteY31" fmla="*/ 657094 h 1414289"/>
                  <a:gd name="connsiteX32" fmla="*/ 553988 w 1414291"/>
                  <a:gd name="connsiteY32" fmla="*/ 686295 h 1414289"/>
                  <a:gd name="connsiteX33" fmla="*/ 521182 w 1414291"/>
                  <a:gd name="connsiteY33" fmla="*/ 704801 h 1414289"/>
                  <a:gd name="connsiteX34" fmla="*/ 482126 w 1414291"/>
                  <a:gd name="connsiteY34" fmla="*/ 711170 h 1414289"/>
                  <a:gd name="connsiteX35" fmla="*/ 444874 w 1414291"/>
                  <a:gd name="connsiteY35" fmla="*/ 704561 h 1414289"/>
                  <a:gd name="connsiteX36" fmla="*/ 700116 w 1414291"/>
                  <a:gd name="connsiteY36" fmla="*/ 888782 h 1414289"/>
                  <a:gd name="connsiteX37" fmla="*/ 687498 w 1414291"/>
                  <a:gd name="connsiteY37" fmla="*/ 927116 h 1414289"/>
                  <a:gd name="connsiteX38" fmla="*/ 663464 w 1414291"/>
                  <a:gd name="connsiteY38" fmla="*/ 956318 h 1414289"/>
                  <a:gd name="connsiteX39" fmla="*/ 630657 w 1414291"/>
                  <a:gd name="connsiteY39" fmla="*/ 974824 h 1414289"/>
                  <a:gd name="connsiteX40" fmla="*/ 591602 w 1414291"/>
                  <a:gd name="connsiteY40" fmla="*/ 981193 h 1414289"/>
                  <a:gd name="connsiteX41" fmla="*/ 554349 w 1414291"/>
                  <a:gd name="connsiteY41" fmla="*/ 974584 h 1414289"/>
                  <a:gd name="connsiteX42" fmla="*/ 526830 w 1414291"/>
                  <a:gd name="connsiteY42" fmla="*/ 955957 h 1414289"/>
                  <a:gd name="connsiteX43" fmla="*/ 511208 w 1414291"/>
                  <a:gd name="connsiteY43" fmla="*/ 926636 h 1414289"/>
                  <a:gd name="connsiteX44" fmla="*/ 509525 w 1414291"/>
                  <a:gd name="connsiteY44" fmla="*/ 888181 h 1414289"/>
                  <a:gd name="connsiteX45" fmla="*/ 522263 w 1414291"/>
                  <a:gd name="connsiteY45" fmla="*/ 849847 h 1414289"/>
                  <a:gd name="connsiteX46" fmla="*/ 546298 w 1414291"/>
                  <a:gd name="connsiteY46" fmla="*/ 820645 h 1414289"/>
                  <a:gd name="connsiteX47" fmla="*/ 579104 w 1414291"/>
                  <a:gd name="connsiteY47" fmla="*/ 802139 h 1414289"/>
                  <a:gd name="connsiteX48" fmla="*/ 618280 w 1414291"/>
                  <a:gd name="connsiteY48" fmla="*/ 795770 h 1414289"/>
                  <a:gd name="connsiteX49" fmla="*/ 655412 w 1414291"/>
                  <a:gd name="connsiteY49" fmla="*/ 802380 h 1414289"/>
                  <a:gd name="connsiteX50" fmla="*/ 682811 w 1414291"/>
                  <a:gd name="connsiteY50" fmla="*/ 821006 h 1414289"/>
                  <a:gd name="connsiteX51" fmla="*/ 698433 w 1414291"/>
                  <a:gd name="connsiteY51" fmla="*/ 850328 h 1414289"/>
                  <a:gd name="connsiteX52" fmla="*/ 700116 w 1414291"/>
                  <a:gd name="connsiteY52" fmla="*/ 888782 h 1414289"/>
                  <a:gd name="connsiteX53" fmla="*/ 684494 w 1414291"/>
                  <a:gd name="connsiteY53" fmla="*/ 707085 h 1414289"/>
                  <a:gd name="connsiteX54" fmla="*/ 651086 w 1414291"/>
                  <a:gd name="connsiteY54" fmla="*/ 707085 h 1414289"/>
                  <a:gd name="connsiteX55" fmla="*/ 623807 w 1414291"/>
                  <a:gd name="connsiteY55" fmla="*/ 530314 h 1414289"/>
                  <a:gd name="connsiteX56" fmla="*/ 666228 w 1414291"/>
                  <a:gd name="connsiteY56" fmla="*/ 530314 h 1414289"/>
                  <a:gd name="connsiteX57" fmla="*/ 678125 w 1414291"/>
                  <a:gd name="connsiteY57" fmla="*/ 643635 h 1414289"/>
                  <a:gd name="connsiteX58" fmla="*/ 678605 w 1414291"/>
                  <a:gd name="connsiteY58" fmla="*/ 643635 h 1414289"/>
                  <a:gd name="connsiteX59" fmla="*/ 731721 w 1414291"/>
                  <a:gd name="connsiteY59" fmla="*/ 530554 h 1414289"/>
                  <a:gd name="connsiteX60" fmla="*/ 767892 w 1414291"/>
                  <a:gd name="connsiteY60" fmla="*/ 530554 h 1414289"/>
                  <a:gd name="connsiteX61" fmla="*/ 788081 w 1414291"/>
                  <a:gd name="connsiteY61" fmla="*/ 646879 h 1414289"/>
                  <a:gd name="connsiteX62" fmla="*/ 788561 w 1414291"/>
                  <a:gd name="connsiteY62" fmla="*/ 646879 h 1414289"/>
                  <a:gd name="connsiteX63" fmla="*/ 834707 w 1414291"/>
                  <a:gd name="connsiteY63" fmla="*/ 530795 h 1414289"/>
                  <a:gd name="connsiteX64" fmla="*/ 874123 w 1414291"/>
                  <a:gd name="connsiteY64" fmla="*/ 530795 h 1414289"/>
                  <a:gd name="connsiteX65" fmla="*/ 797334 w 1414291"/>
                  <a:gd name="connsiteY65" fmla="*/ 707325 h 1414289"/>
                  <a:gd name="connsiteX66" fmla="*/ 762725 w 1414291"/>
                  <a:gd name="connsiteY66" fmla="*/ 707325 h 1414289"/>
                  <a:gd name="connsiteX67" fmla="*/ 741094 w 1414291"/>
                  <a:gd name="connsiteY67" fmla="*/ 584991 h 1414289"/>
                  <a:gd name="connsiteX68" fmla="*/ 740613 w 1414291"/>
                  <a:gd name="connsiteY68" fmla="*/ 584991 h 1414289"/>
                  <a:gd name="connsiteX69" fmla="*/ 684494 w 1414291"/>
                  <a:gd name="connsiteY69" fmla="*/ 707085 h 1414289"/>
                  <a:gd name="connsiteX70" fmla="*/ 893951 w 1414291"/>
                  <a:gd name="connsiteY70" fmla="*/ 977588 h 1414289"/>
                  <a:gd name="connsiteX71" fmla="*/ 843119 w 1414291"/>
                  <a:gd name="connsiteY71" fmla="*/ 977588 h 1414289"/>
                  <a:gd name="connsiteX72" fmla="*/ 783875 w 1414291"/>
                  <a:gd name="connsiteY72" fmla="*/ 851649 h 1414289"/>
                  <a:gd name="connsiteX73" fmla="*/ 783394 w 1414291"/>
                  <a:gd name="connsiteY73" fmla="*/ 851649 h 1414289"/>
                  <a:gd name="connsiteX74" fmla="*/ 765609 w 1414291"/>
                  <a:gd name="connsiteY74" fmla="*/ 977348 h 1414289"/>
                  <a:gd name="connsiteX75" fmla="*/ 726674 w 1414291"/>
                  <a:gd name="connsiteY75" fmla="*/ 977348 h 1414289"/>
                  <a:gd name="connsiteX76" fmla="*/ 751789 w 1414291"/>
                  <a:gd name="connsiteY76" fmla="*/ 800697 h 1414289"/>
                  <a:gd name="connsiteX77" fmla="*/ 804664 w 1414291"/>
                  <a:gd name="connsiteY77" fmla="*/ 800697 h 1414289"/>
                  <a:gd name="connsiteX78" fmla="*/ 862226 w 1414291"/>
                  <a:gd name="connsiteY78" fmla="*/ 923752 h 1414289"/>
                  <a:gd name="connsiteX79" fmla="*/ 862707 w 1414291"/>
                  <a:gd name="connsiteY79" fmla="*/ 923752 h 1414289"/>
                  <a:gd name="connsiteX80" fmla="*/ 880251 w 1414291"/>
                  <a:gd name="connsiteY80" fmla="*/ 801058 h 1414289"/>
                  <a:gd name="connsiteX81" fmla="*/ 919187 w 1414291"/>
                  <a:gd name="connsiteY81" fmla="*/ 801058 h 1414289"/>
                  <a:gd name="connsiteX82" fmla="*/ 894071 w 1414291"/>
                  <a:gd name="connsiteY82" fmla="*/ 977708 h 1414289"/>
                  <a:gd name="connsiteX83" fmla="*/ 1020611 w 1414291"/>
                  <a:gd name="connsiteY83" fmla="*/ 567326 h 1414289"/>
                  <a:gd name="connsiteX84" fmla="*/ 939496 w 1414291"/>
                  <a:gd name="connsiteY84" fmla="*/ 567086 h 1414289"/>
                  <a:gd name="connsiteX85" fmla="*/ 934689 w 1414291"/>
                  <a:gd name="connsiteY85" fmla="*/ 600013 h 1414289"/>
                  <a:gd name="connsiteX86" fmla="*/ 1011237 w 1414291"/>
                  <a:gd name="connsiteY86" fmla="*/ 600253 h 1414289"/>
                  <a:gd name="connsiteX87" fmla="*/ 1006190 w 1414291"/>
                  <a:gd name="connsiteY87" fmla="*/ 636184 h 1414289"/>
                  <a:gd name="connsiteX88" fmla="*/ 929642 w 1414291"/>
                  <a:gd name="connsiteY88" fmla="*/ 635944 h 1414289"/>
                  <a:gd name="connsiteX89" fmla="*/ 924594 w 1414291"/>
                  <a:gd name="connsiteY89" fmla="*/ 671875 h 1414289"/>
                  <a:gd name="connsiteX90" fmla="*/ 1010156 w 1414291"/>
                  <a:gd name="connsiteY90" fmla="*/ 672115 h 1414289"/>
                  <a:gd name="connsiteX91" fmla="*/ 1005109 w 1414291"/>
                  <a:gd name="connsiteY91" fmla="*/ 708046 h 1414289"/>
                  <a:gd name="connsiteX92" fmla="*/ 880612 w 1414291"/>
                  <a:gd name="connsiteY92" fmla="*/ 707685 h 1414289"/>
                  <a:gd name="connsiteX93" fmla="*/ 905728 w 1414291"/>
                  <a:gd name="connsiteY93" fmla="*/ 531155 h 1414289"/>
                  <a:gd name="connsiteX94" fmla="*/ 1025778 w 1414291"/>
                  <a:gd name="connsiteY94" fmla="*/ 531395 h 1414289"/>
                  <a:gd name="connsiteX95" fmla="*/ 1020731 w 1414291"/>
                  <a:gd name="connsiteY95" fmla="*/ 567326 h 1414289"/>
                  <a:gd name="connsiteX96" fmla="*/ 1201107 w 1414291"/>
                  <a:gd name="connsiteY96" fmla="*/ 585472 h 1414289"/>
                  <a:gd name="connsiteX97" fmla="*/ 1186807 w 1414291"/>
                  <a:gd name="connsiteY97" fmla="*/ 617197 h 1414289"/>
                  <a:gd name="connsiteX98" fmla="*/ 1156043 w 1414291"/>
                  <a:gd name="connsiteY98" fmla="*/ 633660 h 1414289"/>
                  <a:gd name="connsiteX99" fmla="*/ 1190291 w 1414291"/>
                  <a:gd name="connsiteY99" fmla="*/ 708286 h 1414289"/>
                  <a:gd name="connsiteX100" fmla="*/ 1143665 w 1414291"/>
                  <a:gd name="connsiteY100" fmla="*/ 708286 h 1414289"/>
                  <a:gd name="connsiteX101" fmla="*/ 1116627 w 1414291"/>
                  <a:gd name="connsiteY101" fmla="*/ 637506 h 1414289"/>
                  <a:gd name="connsiteX102" fmla="*/ 1097400 w 1414291"/>
                  <a:gd name="connsiteY102" fmla="*/ 637506 h 1414289"/>
                  <a:gd name="connsiteX103" fmla="*/ 1087546 w 1414291"/>
                  <a:gd name="connsiteY103" fmla="*/ 708046 h 1414289"/>
                  <a:gd name="connsiteX104" fmla="*/ 1048610 w 1414291"/>
                  <a:gd name="connsiteY104" fmla="*/ 708046 h 1414289"/>
                  <a:gd name="connsiteX105" fmla="*/ 1073726 w 1414291"/>
                  <a:gd name="connsiteY105" fmla="*/ 531395 h 1414289"/>
                  <a:gd name="connsiteX106" fmla="*/ 1142103 w 1414291"/>
                  <a:gd name="connsiteY106" fmla="*/ 531395 h 1414289"/>
                  <a:gd name="connsiteX107" fmla="*/ 1167339 w 1414291"/>
                  <a:gd name="connsiteY107" fmla="*/ 534280 h 1414289"/>
                  <a:gd name="connsiteX108" fmla="*/ 1187287 w 1414291"/>
                  <a:gd name="connsiteY108" fmla="*/ 543052 h 1414289"/>
                  <a:gd name="connsiteX109" fmla="*/ 1199424 w 1414291"/>
                  <a:gd name="connsiteY109" fmla="*/ 559515 h 1414289"/>
                  <a:gd name="connsiteX110" fmla="*/ 1201107 w 1414291"/>
                  <a:gd name="connsiteY110" fmla="*/ 585352 h 141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414291" h="1414289">
                    <a:moveTo>
                      <a:pt x="708888" y="2"/>
                    </a:moveTo>
                    <a:cubicBezTo>
                      <a:pt x="318334" y="-959"/>
                      <a:pt x="964" y="314849"/>
                      <a:pt x="2" y="705402"/>
                    </a:cubicBezTo>
                    <a:cubicBezTo>
                      <a:pt x="-959" y="1095956"/>
                      <a:pt x="314849" y="1413326"/>
                      <a:pt x="705403" y="1414287"/>
                    </a:cubicBezTo>
                    <a:cubicBezTo>
                      <a:pt x="1095958" y="1415248"/>
                      <a:pt x="1413328" y="1099441"/>
                      <a:pt x="1414289" y="708887"/>
                    </a:cubicBezTo>
                    <a:cubicBezTo>
                      <a:pt x="1415251" y="318333"/>
                      <a:pt x="1099443" y="964"/>
                      <a:pt x="708888" y="2"/>
                    </a:cubicBezTo>
                    <a:moveTo>
                      <a:pt x="377698" y="583429"/>
                    </a:moveTo>
                    <a:cubicBezTo>
                      <a:pt x="376136" y="593764"/>
                      <a:pt x="373252" y="602416"/>
                      <a:pt x="368926" y="609386"/>
                    </a:cubicBezTo>
                    <a:cubicBezTo>
                      <a:pt x="364600" y="616356"/>
                      <a:pt x="359192" y="621884"/>
                      <a:pt x="352823" y="626090"/>
                    </a:cubicBezTo>
                    <a:cubicBezTo>
                      <a:pt x="346454" y="630296"/>
                      <a:pt x="339123" y="633180"/>
                      <a:pt x="330832" y="634862"/>
                    </a:cubicBezTo>
                    <a:cubicBezTo>
                      <a:pt x="322660" y="636545"/>
                      <a:pt x="313888" y="637386"/>
                      <a:pt x="304514" y="637386"/>
                    </a:cubicBezTo>
                    <a:lnTo>
                      <a:pt x="276034" y="637386"/>
                    </a:lnTo>
                    <a:cubicBezTo>
                      <a:pt x="276034" y="637386"/>
                      <a:pt x="266420" y="706123"/>
                      <a:pt x="266420" y="706123"/>
                    </a:cubicBezTo>
                    <a:lnTo>
                      <a:pt x="227485" y="706123"/>
                    </a:lnTo>
                    <a:cubicBezTo>
                      <a:pt x="227485" y="706123"/>
                      <a:pt x="252601" y="529473"/>
                      <a:pt x="252601" y="529473"/>
                    </a:cubicBezTo>
                    <a:lnTo>
                      <a:pt x="318214" y="529473"/>
                    </a:lnTo>
                    <a:cubicBezTo>
                      <a:pt x="327347" y="529713"/>
                      <a:pt x="335879" y="530554"/>
                      <a:pt x="343810" y="532237"/>
                    </a:cubicBezTo>
                    <a:cubicBezTo>
                      <a:pt x="351741" y="533919"/>
                      <a:pt x="358351" y="536803"/>
                      <a:pt x="363879" y="540889"/>
                    </a:cubicBezTo>
                    <a:cubicBezTo>
                      <a:pt x="369406" y="544975"/>
                      <a:pt x="373372" y="550503"/>
                      <a:pt x="376016" y="557352"/>
                    </a:cubicBezTo>
                    <a:cubicBezTo>
                      <a:pt x="378660" y="564322"/>
                      <a:pt x="379260" y="572974"/>
                      <a:pt x="377698" y="583429"/>
                    </a:cubicBezTo>
                    <a:moveTo>
                      <a:pt x="444874" y="704561"/>
                    </a:moveTo>
                    <a:cubicBezTo>
                      <a:pt x="433818" y="700235"/>
                      <a:pt x="424685" y="693986"/>
                      <a:pt x="417355" y="685935"/>
                    </a:cubicBezTo>
                    <a:cubicBezTo>
                      <a:pt x="410024" y="677883"/>
                      <a:pt x="404857" y="668029"/>
                      <a:pt x="401732" y="656613"/>
                    </a:cubicBezTo>
                    <a:cubicBezTo>
                      <a:pt x="398608" y="645077"/>
                      <a:pt x="398007" y="632339"/>
                      <a:pt x="400050" y="618158"/>
                    </a:cubicBezTo>
                    <a:cubicBezTo>
                      <a:pt x="402093" y="604099"/>
                      <a:pt x="406299" y="591240"/>
                      <a:pt x="412788" y="579824"/>
                    </a:cubicBezTo>
                    <a:cubicBezTo>
                      <a:pt x="419277" y="568408"/>
                      <a:pt x="427208" y="558674"/>
                      <a:pt x="436822" y="550623"/>
                    </a:cubicBezTo>
                    <a:cubicBezTo>
                      <a:pt x="446436" y="542571"/>
                      <a:pt x="457371" y="536443"/>
                      <a:pt x="469629" y="532117"/>
                    </a:cubicBezTo>
                    <a:cubicBezTo>
                      <a:pt x="482006" y="527790"/>
                      <a:pt x="494985" y="525627"/>
                      <a:pt x="508804" y="525747"/>
                    </a:cubicBezTo>
                    <a:cubicBezTo>
                      <a:pt x="522624" y="525747"/>
                      <a:pt x="535001" y="528031"/>
                      <a:pt x="545937" y="532357"/>
                    </a:cubicBezTo>
                    <a:cubicBezTo>
                      <a:pt x="556873" y="536683"/>
                      <a:pt x="566005" y="542932"/>
                      <a:pt x="573336" y="550983"/>
                    </a:cubicBezTo>
                    <a:cubicBezTo>
                      <a:pt x="580666" y="559035"/>
                      <a:pt x="585834" y="568889"/>
                      <a:pt x="588958" y="580305"/>
                    </a:cubicBezTo>
                    <a:cubicBezTo>
                      <a:pt x="592082" y="591721"/>
                      <a:pt x="592683" y="604579"/>
                      <a:pt x="590640" y="618759"/>
                    </a:cubicBezTo>
                    <a:cubicBezTo>
                      <a:pt x="588597" y="632939"/>
                      <a:pt x="584392" y="645677"/>
                      <a:pt x="578023" y="657094"/>
                    </a:cubicBezTo>
                    <a:cubicBezTo>
                      <a:pt x="571654" y="668510"/>
                      <a:pt x="563722" y="678364"/>
                      <a:pt x="553988" y="686295"/>
                    </a:cubicBezTo>
                    <a:cubicBezTo>
                      <a:pt x="544375" y="694347"/>
                      <a:pt x="533319" y="700475"/>
                      <a:pt x="521182" y="704801"/>
                    </a:cubicBezTo>
                    <a:cubicBezTo>
                      <a:pt x="508924" y="709127"/>
                      <a:pt x="495946" y="711170"/>
                      <a:pt x="482126" y="711170"/>
                    </a:cubicBezTo>
                    <a:cubicBezTo>
                      <a:pt x="468307" y="711170"/>
                      <a:pt x="455929" y="709007"/>
                      <a:pt x="444874" y="704561"/>
                    </a:cubicBezTo>
                    <a:moveTo>
                      <a:pt x="700116" y="888782"/>
                    </a:moveTo>
                    <a:cubicBezTo>
                      <a:pt x="698073" y="902962"/>
                      <a:pt x="693867" y="915700"/>
                      <a:pt x="687498" y="927116"/>
                    </a:cubicBezTo>
                    <a:cubicBezTo>
                      <a:pt x="681129" y="938533"/>
                      <a:pt x="673198" y="948387"/>
                      <a:pt x="663464" y="956318"/>
                    </a:cubicBezTo>
                    <a:cubicBezTo>
                      <a:pt x="653850" y="964369"/>
                      <a:pt x="642915" y="970498"/>
                      <a:pt x="630657" y="974824"/>
                    </a:cubicBezTo>
                    <a:cubicBezTo>
                      <a:pt x="618400" y="979150"/>
                      <a:pt x="605421" y="981313"/>
                      <a:pt x="591602" y="981193"/>
                    </a:cubicBezTo>
                    <a:cubicBezTo>
                      <a:pt x="577782" y="981193"/>
                      <a:pt x="565405" y="979030"/>
                      <a:pt x="554349" y="974584"/>
                    </a:cubicBezTo>
                    <a:cubicBezTo>
                      <a:pt x="543293" y="970258"/>
                      <a:pt x="534160" y="964009"/>
                      <a:pt x="526830" y="955957"/>
                    </a:cubicBezTo>
                    <a:cubicBezTo>
                      <a:pt x="519499" y="947906"/>
                      <a:pt x="514332" y="938052"/>
                      <a:pt x="511208" y="926636"/>
                    </a:cubicBezTo>
                    <a:cubicBezTo>
                      <a:pt x="508083" y="915220"/>
                      <a:pt x="507482" y="902361"/>
                      <a:pt x="509525" y="888181"/>
                    </a:cubicBezTo>
                    <a:cubicBezTo>
                      <a:pt x="511568" y="874001"/>
                      <a:pt x="515774" y="861263"/>
                      <a:pt x="522263" y="849847"/>
                    </a:cubicBezTo>
                    <a:cubicBezTo>
                      <a:pt x="528753" y="838431"/>
                      <a:pt x="536684" y="828697"/>
                      <a:pt x="546298" y="820645"/>
                    </a:cubicBezTo>
                    <a:cubicBezTo>
                      <a:pt x="555911" y="812594"/>
                      <a:pt x="566847" y="806465"/>
                      <a:pt x="579104" y="802139"/>
                    </a:cubicBezTo>
                    <a:cubicBezTo>
                      <a:pt x="591361" y="797813"/>
                      <a:pt x="604460" y="795770"/>
                      <a:pt x="618280" y="795770"/>
                    </a:cubicBezTo>
                    <a:cubicBezTo>
                      <a:pt x="632099" y="795770"/>
                      <a:pt x="644477" y="797933"/>
                      <a:pt x="655412" y="802380"/>
                    </a:cubicBezTo>
                    <a:cubicBezTo>
                      <a:pt x="666348" y="806706"/>
                      <a:pt x="675481" y="812955"/>
                      <a:pt x="682811" y="821006"/>
                    </a:cubicBezTo>
                    <a:cubicBezTo>
                      <a:pt x="690142" y="829057"/>
                      <a:pt x="695309" y="838911"/>
                      <a:pt x="698433" y="850328"/>
                    </a:cubicBezTo>
                    <a:cubicBezTo>
                      <a:pt x="701558" y="861864"/>
                      <a:pt x="702159" y="874602"/>
                      <a:pt x="700116" y="888782"/>
                    </a:cubicBezTo>
                    <a:moveTo>
                      <a:pt x="684494" y="707085"/>
                    </a:moveTo>
                    <a:lnTo>
                      <a:pt x="651086" y="707085"/>
                    </a:lnTo>
                    <a:cubicBezTo>
                      <a:pt x="651086" y="707085"/>
                      <a:pt x="623807" y="530314"/>
                      <a:pt x="623807" y="530314"/>
                    </a:cubicBezTo>
                    <a:lnTo>
                      <a:pt x="666228" y="530314"/>
                    </a:lnTo>
                    <a:cubicBezTo>
                      <a:pt x="666228" y="530314"/>
                      <a:pt x="678125" y="643635"/>
                      <a:pt x="678125" y="643635"/>
                    </a:cubicBezTo>
                    <a:lnTo>
                      <a:pt x="678605" y="643635"/>
                    </a:lnTo>
                    <a:lnTo>
                      <a:pt x="731721" y="530554"/>
                    </a:lnTo>
                    <a:lnTo>
                      <a:pt x="767892" y="530554"/>
                    </a:lnTo>
                    <a:cubicBezTo>
                      <a:pt x="767892" y="530554"/>
                      <a:pt x="788081" y="646879"/>
                      <a:pt x="788081" y="646879"/>
                    </a:cubicBezTo>
                    <a:lnTo>
                      <a:pt x="788561" y="646879"/>
                    </a:lnTo>
                    <a:lnTo>
                      <a:pt x="834707" y="530795"/>
                    </a:lnTo>
                    <a:lnTo>
                      <a:pt x="874123" y="530795"/>
                    </a:lnTo>
                    <a:cubicBezTo>
                      <a:pt x="874123" y="530795"/>
                      <a:pt x="797334" y="707325"/>
                      <a:pt x="797334" y="707325"/>
                    </a:cubicBezTo>
                    <a:lnTo>
                      <a:pt x="762725" y="707325"/>
                    </a:lnTo>
                    <a:cubicBezTo>
                      <a:pt x="762725" y="707325"/>
                      <a:pt x="741094" y="584991"/>
                      <a:pt x="741094" y="584991"/>
                    </a:cubicBezTo>
                    <a:lnTo>
                      <a:pt x="740613" y="584991"/>
                    </a:lnTo>
                    <a:lnTo>
                      <a:pt x="684494" y="707085"/>
                    </a:lnTo>
                    <a:close/>
                    <a:moveTo>
                      <a:pt x="893951" y="977588"/>
                    </a:moveTo>
                    <a:lnTo>
                      <a:pt x="843119" y="977588"/>
                    </a:lnTo>
                    <a:cubicBezTo>
                      <a:pt x="843119" y="977588"/>
                      <a:pt x="783875" y="851649"/>
                      <a:pt x="783875" y="851649"/>
                    </a:cubicBezTo>
                    <a:lnTo>
                      <a:pt x="783394" y="851649"/>
                    </a:lnTo>
                    <a:lnTo>
                      <a:pt x="765609" y="977348"/>
                    </a:lnTo>
                    <a:lnTo>
                      <a:pt x="726674" y="977348"/>
                    </a:lnTo>
                    <a:cubicBezTo>
                      <a:pt x="726674" y="977348"/>
                      <a:pt x="751789" y="800697"/>
                      <a:pt x="751789" y="800697"/>
                    </a:cubicBezTo>
                    <a:lnTo>
                      <a:pt x="804664" y="800697"/>
                    </a:lnTo>
                    <a:cubicBezTo>
                      <a:pt x="804664" y="800697"/>
                      <a:pt x="862226" y="923752"/>
                      <a:pt x="862226" y="923752"/>
                    </a:cubicBezTo>
                    <a:lnTo>
                      <a:pt x="862707" y="923752"/>
                    </a:lnTo>
                    <a:lnTo>
                      <a:pt x="880251" y="801058"/>
                    </a:lnTo>
                    <a:lnTo>
                      <a:pt x="919187" y="801058"/>
                    </a:lnTo>
                    <a:cubicBezTo>
                      <a:pt x="919187" y="801058"/>
                      <a:pt x="894071" y="977708"/>
                      <a:pt x="894071" y="977708"/>
                    </a:cubicBezTo>
                    <a:close/>
                    <a:moveTo>
                      <a:pt x="1020611" y="567326"/>
                    </a:moveTo>
                    <a:lnTo>
                      <a:pt x="939496" y="567086"/>
                    </a:lnTo>
                    <a:lnTo>
                      <a:pt x="934689" y="600013"/>
                    </a:lnTo>
                    <a:lnTo>
                      <a:pt x="1011237" y="600253"/>
                    </a:lnTo>
                    <a:lnTo>
                      <a:pt x="1006190" y="636184"/>
                    </a:lnTo>
                    <a:lnTo>
                      <a:pt x="929642" y="635944"/>
                    </a:lnTo>
                    <a:lnTo>
                      <a:pt x="924594" y="671875"/>
                    </a:lnTo>
                    <a:lnTo>
                      <a:pt x="1010156" y="672115"/>
                    </a:lnTo>
                    <a:lnTo>
                      <a:pt x="1005109" y="708046"/>
                    </a:lnTo>
                    <a:lnTo>
                      <a:pt x="880612" y="707685"/>
                    </a:lnTo>
                    <a:lnTo>
                      <a:pt x="905728" y="531155"/>
                    </a:lnTo>
                    <a:lnTo>
                      <a:pt x="1025778" y="531395"/>
                    </a:lnTo>
                    <a:lnTo>
                      <a:pt x="1020731" y="567326"/>
                    </a:lnTo>
                    <a:close/>
                    <a:moveTo>
                      <a:pt x="1201107" y="585472"/>
                    </a:moveTo>
                    <a:cubicBezTo>
                      <a:pt x="1199184" y="597970"/>
                      <a:pt x="1194497" y="608545"/>
                      <a:pt x="1186807" y="617197"/>
                    </a:cubicBezTo>
                    <a:cubicBezTo>
                      <a:pt x="1179116" y="625849"/>
                      <a:pt x="1168901" y="631377"/>
                      <a:pt x="1156043" y="633660"/>
                    </a:cubicBezTo>
                    <a:lnTo>
                      <a:pt x="1190291" y="708286"/>
                    </a:lnTo>
                    <a:lnTo>
                      <a:pt x="1143665" y="708286"/>
                    </a:lnTo>
                    <a:cubicBezTo>
                      <a:pt x="1143665" y="708286"/>
                      <a:pt x="1116627" y="637506"/>
                      <a:pt x="1116627" y="637506"/>
                    </a:cubicBezTo>
                    <a:lnTo>
                      <a:pt x="1097400" y="637506"/>
                    </a:lnTo>
                    <a:cubicBezTo>
                      <a:pt x="1097400" y="637506"/>
                      <a:pt x="1087546" y="708046"/>
                      <a:pt x="1087546" y="708046"/>
                    </a:cubicBezTo>
                    <a:lnTo>
                      <a:pt x="1048610" y="708046"/>
                    </a:lnTo>
                    <a:cubicBezTo>
                      <a:pt x="1048610" y="708046"/>
                      <a:pt x="1073726" y="531395"/>
                      <a:pt x="1073726" y="531395"/>
                    </a:cubicBezTo>
                    <a:lnTo>
                      <a:pt x="1142103" y="531395"/>
                    </a:lnTo>
                    <a:cubicBezTo>
                      <a:pt x="1151116" y="531636"/>
                      <a:pt x="1159528" y="532477"/>
                      <a:pt x="1167339" y="534280"/>
                    </a:cubicBezTo>
                    <a:cubicBezTo>
                      <a:pt x="1175150" y="536082"/>
                      <a:pt x="1181759" y="538966"/>
                      <a:pt x="1187287" y="543052"/>
                    </a:cubicBezTo>
                    <a:cubicBezTo>
                      <a:pt x="1192815" y="547138"/>
                      <a:pt x="1196781" y="552666"/>
                      <a:pt x="1199424" y="559515"/>
                    </a:cubicBezTo>
                    <a:cubicBezTo>
                      <a:pt x="1202068" y="566485"/>
                      <a:pt x="1202669" y="575017"/>
                      <a:pt x="1201107" y="585352"/>
                    </a:cubicBezTo>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A307FF9-8958-3DED-080A-AB3E4E1D89D0}"/>
                  </a:ext>
                </a:extLst>
              </p:cNvPr>
              <p:cNvSpPr/>
              <p:nvPr/>
            </p:nvSpPr>
            <p:spPr>
              <a:xfrm>
                <a:off x="5684656" y="1172069"/>
                <a:ext cx="56660" cy="41819"/>
              </a:xfrm>
              <a:custGeom>
                <a:avLst/>
                <a:gdLst>
                  <a:gd name="connsiteX0" fmla="*/ 47708 w 56660"/>
                  <a:gd name="connsiteY0" fmla="*/ 3485 h 41819"/>
                  <a:gd name="connsiteX1" fmla="*/ 37253 w 56660"/>
                  <a:gd name="connsiteY1" fmla="*/ 601 h 41819"/>
                  <a:gd name="connsiteX2" fmla="*/ 25837 w 56660"/>
                  <a:gd name="connsiteY2" fmla="*/ 0 h 41819"/>
                  <a:gd name="connsiteX3" fmla="*/ 5888 w 56660"/>
                  <a:gd name="connsiteY3" fmla="*/ 0 h 41819"/>
                  <a:gd name="connsiteX4" fmla="*/ 0 w 56660"/>
                  <a:gd name="connsiteY4" fmla="*/ 41819 h 41819"/>
                  <a:gd name="connsiteX5" fmla="*/ 25957 w 56660"/>
                  <a:gd name="connsiteY5" fmla="*/ 41819 h 41819"/>
                  <a:gd name="connsiteX6" fmla="*/ 36171 w 56660"/>
                  <a:gd name="connsiteY6" fmla="*/ 40858 h 41819"/>
                  <a:gd name="connsiteX7" fmla="*/ 45424 w 56660"/>
                  <a:gd name="connsiteY7" fmla="*/ 37493 h 41819"/>
                  <a:gd name="connsiteX8" fmla="*/ 52635 w 56660"/>
                  <a:gd name="connsiteY8" fmla="*/ 31004 h 41819"/>
                  <a:gd name="connsiteX9" fmla="*/ 56360 w 56660"/>
                  <a:gd name="connsiteY9" fmla="*/ 20669 h 41819"/>
                  <a:gd name="connsiteX10" fmla="*/ 54798 w 56660"/>
                  <a:gd name="connsiteY10" fmla="*/ 9854 h 41819"/>
                  <a:gd name="connsiteX11" fmla="*/ 47588 w 56660"/>
                  <a:gd name="connsiteY11" fmla="*/ 3485 h 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0" h="41819">
                    <a:moveTo>
                      <a:pt x="47708" y="3485"/>
                    </a:moveTo>
                    <a:cubicBezTo>
                      <a:pt x="44583" y="2043"/>
                      <a:pt x="41098" y="1082"/>
                      <a:pt x="37253" y="601"/>
                    </a:cubicBezTo>
                    <a:cubicBezTo>
                      <a:pt x="33287" y="120"/>
                      <a:pt x="29562" y="0"/>
                      <a:pt x="25837" y="0"/>
                    </a:cubicBezTo>
                    <a:lnTo>
                      <a:pt x="5888" y="0"/>
                    </a:lnTo>
                    <a:cubicBezTo>
                      <a:pt x="5888" y="0"/>
                      <a:pt x="0" y="41819"/>
                      <a:pt x="0" y="41819"/>
                    </a:cubicBezTo>
                    <a:lnTo>
                      <a:pt x="25957" y="41819"/>
                    </a:lnTo>
                    <a:cubicBezTo>
                      <a:pt x="29442" y="41819"/>
                      <a:pt x="32807" y="41579"/>
                      <a:pt x="36171" y="40858"/>
                    </a:cubicBezTo>
                    <a:cubicBezTo>
                      <a:pt x="39536" y="40257"/>
                      <a:pt x="42540" y="39055"/>
                      <a:pt x="45424" y="37493"/>
                    </a:cubicBezTo>
                    <a:cubicBezTo>
                      <a:pt x="48309" y="35931"/>
                      <a:pt x="50712" y="33768"/>
                      <a:pt x="52635" y="31004"/>
                    </a:cubicBezTo>
                    <a:cubicBezTo>
                      <a:pt x="54678" y="28240"/>
                      <a:pt x="55879" y="24875"/>
                      <a:pt x="56360" y="20669"/>
                    </a:cubicBezTo>
                    <a:cubicBezTo>
                      <a:pt x="57081" y="16223"/>
                      <a:pt x="56480" y="12498"/>
                      <a:pt x="54798" y="9854"/>
                    </a:cubicBezTo>
                    <a:cubicBezTo>
                      <a:pt x="52995" y="7090"/>
                      <a:pt x="50592" y="4927"/>
                      <a:pt x="47588" y="3485"/>
                    </a:cubicBezTo>
                  </a:path>
                </a:pathLst>
              </a:custGeom>
              <a:solidFill>
                <a:schemeClr val="accent1"/>
              </a:solidFill>
              <a:ln w="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E8267D7-DB08-B456-76A4-82FFB4B5BE90}"/>
                  </a:ext>
                </a:extLst>
              </p:cNvPr>
              <p:cNvSpPr/>
              <p:nvPr/>
            </p:nvSpPr>
            <p:spPr>
              <a:xfrm>
                <a:off x="5952967" y="1441251"/>
                <a:ext cx="111226" cy="113801"/>
              </a:xfrm>
              <a:custGeom>
                <a:avLst/>
                <a:gdLst>
                  <a:gd name="connsiteX0" fmla="*/ 101454 w 111226"/>
                  <a:gd name="connsiteY0" fmla="*/ 16223 h 113801"/>
                  <a:gd name="connsiteX1" fmla="*/ 85712 w 111226"/>
                  <a:gd name="connsiteY1" fmla="*/ 4326 h 113801"/>
                  <a:gd name="connsiteX2" fmla="*/ 63720 w 111226"/>
                  <a:gd name="connsiteY2" fmla="*/ 0 h 113801"/>
                  <a:gd name="connsiteX3" fmla="*/ 40528 w 111226"/>
                  <a:gd name="connsiteY3" fmla="*/ 4206 h 113801"/>
                  <a:gd name="connsiteX4" fmla="*/ 21541 w 111226"/>
                  <a:gd name="connsiteY4" fmla="*/ 15983 h 113801"/>
                  <a:gd name="connsiteX5" fmla="*/ 7961 w 111226"/>
                  <a:gd name="connsiteY5" fmla="*/ 34008 h 113801"/>
                  <a:gd name="connsiteX6" fmla="*/ 751 w 111226"/>
                  <a:gd name="connsiteY6" fmla="*/ 56720 h 113801"/>
                  <a:gd name="connsiteX7" fmla="*/ 1472 w 111226"/>
                  <a:gd name="connsiteY7" fmla="*/ 79553 h 113801"/>
                  <a:gd name="connsiteX8" fmla="*/ 10004 w 111226"/>
                  <a:gd name="connsiteY8" fmla="*/ 97578 h 113801"/>
                  <a:gd name="connsiteX9" fmla="*/ 25506 w 111226"/>
                  <a:gd name="connsiteY9" fmla="*/ 109475 h 113801"/>
                  <a:gd name="connsiteX10" fmla="*/ 47497 w 111226"/>
                  <a:gd name="connsiteY10" fmla="*/ 113801 h 113801"/>
                  <a:gd name="connsiteX11" fmla="*/ 70690 w 111226"/>
                  <a:gd name="connsiteY11" fmla="*/ 109595 h 113801"/>
                  <a:gd name="connsiteX12" fmla="*/ 89677 w 111226"/>
                  <a:gd name="connsiteY12" fmla="*/ 97819 h 113801"/>
                  <a:gd name="connsiteX13" fmla="*/ 103257 w 111226"/>
                  <a:gd name="connsiteY13" fmla="*/ 79913 h 113801"/>
                  <a:gd name="connsiteX14" fmla="*/ 110467 w 111226"/>
                  <a:gd name="connsiteY14" fmla="*/ 57081 h 113801"/>
                  <a:gd name="connsiteX15" fmla="*/ 109866 w 111226"/>
                  <a:gd name="connsiteY15" fmla="*/ 34369 h 113801"/>
                  <a:gd name="connsiteX16" fmla="*/ 101334 w 111226"/>
                  <a:gd name="connsiteY16" fmla="*/ 1622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1454" y="16223"/>
                    </a:moveTo>
                    <a:cubicBezTo>
                      <a:pt x="97248" y="11176"/>
                      <a:pt x="92081" y="7210"/>
                      <a:pt x="85712" y="4326"/>
                    </a:cubicBezTo>
                    <a:cubicBezTo>
                      <a:pt x="79463" y="1442"/>
                      <a:pt x="72132" y="0"/>
                      <a:pt x="63720" y="0"/>
                    </a:cubicBezTo>
                    <a:cubicBezTo>
                      <a:pt x="55429" y="0"/>
                      <a:pt x="47618" y="1322"/>
                      <a:pt x="40528" y="4206"/>
                    </a:cubicBezTo>
                    <a:cubicBezTo>
                      <a:pt x="33317" y="7090"/>
                      <a:pt x="27068" y="10935"/>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6039" y="92411"/>
                      <a:pt x="10004" y="97578"/>
                    </a:cubicBezTo>
                    <a:cubicBezTo>
                      <a:pt x="14090" y="102625"/>
                      <a:pt x="19257" y="106591"/>
                      <a:pt x="25506" y="109475"/>
                    </a:cubicBezTo>
                    <a:cubicBezTo>
                      <a:pt x="31755" y="112359"/>
                      <a:pt x="39085" y="113681"/>
                      <a:pt x="47497" y="113801"/>
                    </a:cubicBezTo>
                    <a:cubicBezTo>
                      <a:pt x="55789" y="113801"/>
                      <a:pt x="63600" y="112479"/>
                      <a:pt x="70690" y="109595"/>
                    </a:cubicBezTo>
                    <a:cubicBezTo>
                      <a:pt x="77901" y="106831"/>
                      <a:pt x="84149" y="102866"/>
                      <a:pt x="89677" y="97819"/>
                    </a:cubicBezTo>
                    <a:cubicBezTo>
                      <a:pt x="95205" y="92771"/>
                      <a:pt x="99651" y="86763"/>
                      <a:pt x="103257" y="79913"/>
                    </a:cubicBezTo>
                    <a:cubicBezTo>
                      <a:pt x="106862" y="73064"/>
                      <a:pt x="109265" y="65373"/>
                      <a:pt x="110467" y="57081"/>
                    </a:cubicBezTo>
                    <a:cubicBezTo>
                      <a:pt x="111668" y="48909"/>
                      <a:pt x="111428" y="41339"/>
                      <a:pt x="109866" y="34369"/>
                    </a:cubicBezTo>
                    <a:cubicBezTo>
                      <a:pt x="108304" y="27399"/>
                      <a:pt x="105420" y="21390"/>
                      <a:pt x="101334" y="16223"/>
                    </a:cubicBezTo>
                  </a:path>
                </a:pathLst>
              </a:custGeom>
              <a:solidFill>
                <a:schemeClr val="accent1"/>
              </a:solidFill>
              <a:ln w="0" cap="flat">
                <a:noFill/>
                <a:prstDash val="solid"/>
                <a:miter/>
              </a:ln>
            </p:spPr>
            <p:txBody>
              <a:bodyPr rtlCol="0" anchor="ctr"/>
              <a:lstStyle/>
              <a:p>
                <a:endParaRPr lang="en-US"/>
              </a:p>
            </p:txBody>
          </p:sp>
        </p:grpSp>
      </p:grpSp>
      <p:pic>
        <p:nvPicPr>
          <p:cNvPr id="11" name="Picture 10" descr="A black background with blue text&#10;&#10;Description automatically generated">
            <a:extLst>
              <a:ext uri="{FF2B5EF4-FFF2-40B4-BE49-F238E27FC236}">
                <a16:creationId xmlns:a16="http://schemas.microsoft.com/office/drawing/2014/main" id="{8DD3FDE0-60D2-153F-EA6E-F0D92E1E1A88}"/>
              </a:ext>
            </a:extLst>
          </p:cNvPr>
          <p:cNvPicPr>
            <a:picLocks noChangeAspect="1"/>
          </p:cNvPicPr>
          <p:nvPr userDrawn="1"/>
        </p:nvPicPr>
        <p:blipFill>
          <a:blip r:embed="rId4"/>
          <a:stretch>
            <a:fillRect/>
          </a:stretch>
        </p:blipFill>
        <p:spPr>
          <a:xfrm>
            <a:off x="407046" y="202831"/>
            <a:ext cx="4819084" cy="1145520"/>
          </a:xfrm>
          <a:prstGeom prst="rect">
            <a:avLst/>
          </a:prstGeom>
        </p:spPr>
      </p:pic>
    </p:spTree>
    <p:extLst>
      <p:ext uri="{BB962C8B-B14F-4D97-AF65-F5344CB8AC3E}">
        <p14:creationId xmlns:p14="http://schemas.microsoft.com/office/powerpoint/2010/main" val="33080034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p:txBody>
          <a:bodyPr/>
          <a:lstStyle/>
          <a:p>
            <a:endParaRPr lang="en-US"/>
          </a:p>
        </p:txBody>
      </p:sp>
      <p:sp>
        <p:nvSpPr>
          <p:cNvPr id="72" name="Picture Placeholder 3">
            <a:extLst>
              <a:ext uri="{FF2B5EF4-FFF2-40B4-BE49-F238E27FC236}">
                <a16:creationId xmlns:a16="http://schemas.microsoft.com/office/drawing/2014/main" id="{9F458E94-0B85-63B8-2FE9-4CA8D151BF85}"/>
              </a:ext>
            </a:extLst>
          </p:cNvPr>
          <p:cNvSpPr>
            <a:spLocks noGrp="1"/>
          </p:cNvSpPr>
          <p:nvPr>
            <p:ph type="pic" sz="quarter" idx="12"/>
          </p:nvPr>
        </p:nvSpPr>
        <p:spPr>
          <a:xfrm>
            <a:off x="304800" y="1569320"/>
            <a:ext cx="2680225" cy="4564780"/>
          </a:xfrm>
          <a:solidFill>
            <a:schemeClr val="bg1">
              <a:lumMod val="95000"/>
            </a:schemeClr>
          </a:solidFill>
        </p:spPr>
        <p:txBody>
          <a:bodyPr/>
          <a:lstStyle/>
          <a:p>
            <a:r>
              <a:rPr lang="en-US"/>
              <a:t>Click icon to add picture</a:t>
            </a:r>
          </a:p>
        </p:txBody>
      </p:sp>
      <p:sp>
        <p:nvSpPr>
          <p:cNvPr id="73" name="Picture Placeholder 3">
            <a:extLst>
              <a:ext uri="{FF2B5EF4-FFF2-40B4-BE49-F238E27FC236}">
                <a16:creationId xmlns:a16="http://schemas.microsoft.com/office/drawing/2014/main" id="{2DC22772-E86D-0BBA-6C4E-06F65BA3D802}"/>
              </a:ext>
            </a:extLst>
          </p:cNvPr>
          <p:cNvSpPr>
            <a:spLocks noGrp="1"/>
          </p:cNvSpPr>
          <p:nvPr>
            <p:ph type="pic" sz="quarter" idx="13"/>
          </p:nvPr>
        </p:nvSpPr>
        <p:spPr>
          <a:xfrm>
            <a:off x="3272192" y="1569320"/>
            <a:ext cx="2680225" cy="4564780"/>
          </a:xfrm>
          <a:solidFill>
            <a:schemeClr val="bg1">
              <a:lumMod val="95000"/>
            </a:schemeClr>
          </a:solidFill>
        </p:spPr>
        <p:txBody>
          <a:bodyPr/>
          <a:lstStyle/>
          <a:p>
            <a:r>
              <a:rPr lang="en-US"/>
              <a:t>Click icon to add picture</a:t>
            </a:r>
          </a:p>
        </p:txBody>
      </p:sp>
      <p:sp>
        <p:nvSpPr>
          <p:cNvPr id="74" name="Picture Placeholder 3">
            <a:extLst>
              <a:ext uri="{FF2B5EF4-FFF2-40B4-BE49-F238E27FC236}">
                <a16:creationId xmlns:a16="http://schemas.microsoft.com/office/drawing/2014/main" id="{E88720D9-8CEF-59F8-ACE8-3E64C04EF461}"/>
              </a:ext>
            </a:extLst>
          </p:cNvPr>
          <p:cNvSpPr>
            <a:spLocks noGrp="1"/>
          </p:cNvSpPr>
          <p:nvPr>
            <p:ph type="pic" sz="quarter" idx="14"/>
          </p:nvPr>
        </p:nvSpPr>
        <p:spPr>
          <a:xfrm>
            <a:off x="6239583" y="1569320"/>
            <a:ext cx="2680225" cy="4564780"/>
          </a:xfrm>
          <a:solidFill>
            <a:schemeClr val="bg1">
              <a:lumMod val="95000"/>
            </a:schemeClr>
          </a:solidFill>
        </p:spPr>
        <p:txBody>
          <a:bodyPr/>
          <a:lstStyle/>
          <a:p>
            <a:r>
              <a:rPr lang="en-US"/>
              <a:t>Click icon to add picture</a:t>
            </a:r>
          </a:p>
        </p:txBody>
      </p:sp>
      <p:sp>
        <p:nvSpPr>
          <p:cNvPr id="75" name="Picture Placeholder 3">
            <a:extLst>
              <a:ext uri="{FF2B5EF4-FFF2-40B4-BE49-F238E27FC236}">
                <a16:creationId xmlns:a16="http://schemas.microsoft.com/office/drawing/2014/main" id="{2A79D85A-C7F8-0D7F-AC72-E5E6C7B2EECA}"/>
              </a:ext>
            </a:extLst>
          </p:cNvPr>
          <p:cNvSpPr>
            <a:spLocks noGrp="1"/>
          </p:cNvSpPr>
          <p:nvPr>
            <p:ph type="pic" sz="quarter" idx="15"/>
          </p:nvPr>
        </p:nvSpPr>
        <p:spPr>
          <a:xfrm>
            <a:off x="9206975" y="1569320"/>
            <a:ext cx="2680225" cy="4564780"/>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855092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4 Images +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p:txBody>
          <a:bodyPr/>
          <a:lstStyle/>
          <a:p>
            <a:endParaRPr lang="en-US"/>
          </a:p>
        </p:txBody>
      </p:sp>
      <p:sp>
        <p:nvSpPr>
          <p:cNvPr id="80" name="Text Placeholder 78">
            <a:extLst>
              <a:ext uri="{FF2B5EF4-FFF2-40B4-BE49-F238E27FC236}">
                <a16:creationId xmlns:a16="http://schemas.microsoft.com/office/drawing/2014/main" id="{0E998D8B-0032-AF9B-4375-4F2091EFBD92}"/>
              </a:ext>
            </a:extLst>
          </p:cNvPr>
          <p:cNvSpPr>
            <a:spLocks noGrp="1"/>
          </p:cNvSpPr>
          <p:nvPr>
            <p:ph type="body" sz="quarter" idx="18"/>
          </p:nvPr>
        </p:nvSpPr>
        <p:spPr>
          <a:xfrm>
            <a:off x="2985026" y="1569320"/>
            <a:ext cx="2967392" cy="2168090"/>
          </a:xfrm>
          <a:solidFill>
            <a:schemeClr val="accent2"/>
          </a:solidFill>
        </p:spPr>
        <p:txBody>
          <a:bodyPr lIns="182880" rIns="91440" anchor="ctr">
            <a:normAutofit/>
          </a:bodyPr>
          <a:lstStyle>
            <a:lvl1pPr>
              <a:defRPr sz="1600" b="1">
                <a:solidFill>
                  <a:schemeClr val="bg1"/>
                </a:solidFill>
              </a:defRPr>
            </a:lvl1pPr>
            <a:lvl2pPr>
              <a:defRPr sz="1400">
                <a:solidFill>
                  <a:schemeClr val="bg1"/>
                </a:solidFill>
              </a:defRPr>
            </a:lvl2pPr>
            <a:lvl3pPr>
              <a:defRPr sz="1200">
                <a:solidFill>
                  <a:schemeClr val="bg1"/>
                </a:solidFill>
              </a:defRPr>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47" name="Picture Placeholder 3">
            <a:extLst>
              <a:ext uri="{FF2B5EF4-FFF2-40B4-BE49-F238E27FC236}">
                <a16:creationId xmlns:a16="http://schemas.microsoft.com/office/drawing/2014/main" id="{D46B1734-0029-74DC-4F04-D5A04CCADC37}"/>
              </a:ext>
            </a:extLst>
          </p:cNvPr>
          <p:cNvSpPr>
            <a:spLocks noGrp="1"/>
          </p:cNvSpPr>
          <p:nvPr>
            <p:ph type="pic" sz="quarter" idx="32"/>
          </p:nvPr>
        </p:nvSpPr>
        <p:spPr>
          <a:xfrm>
            <a:off x="304800" y="1569320"/>
            <a:ext cx="2680225" cy="2168090"/>
          </a:xfrm>
          <a:solidFill>
            <a:schemeClr val="bg1">
              <a:lumMod val="95000"/>
            </a:schemeClr>
          </a:solidFill>
        </p:spPr>
        <p:txBody>
          <a:bodyPr/>
          <a:lstStyle/>
          <a:p>
            <a:r>
              <a:rPr lang="en-US"/>
              <a:t>Click icon to add picture</a:t>
            </a:r>
          </a:p>
        </p:txBody>
      </p:sp>
      <p:sp>
        <p:nvSpPr>
          <p:cNvPr id="48" name="Picture Placeholder 3">
            <a:extLst>
              <a:ext uri="{FF2B5EF4-FFF2-40B4-BE49-F238E27FC236}">
                <a16:creationId xmlns:a16="http://schemas.microsoft.com/office/drawing/2014/main" id="{41D3B0D7-32C8-FD9A-2A80-BD2CFD6EE243}"/>
              </a:ext>
            </a:extLst>
          </p:cNvPr>
          <p:cNvSpPr>
            <a:spLocks noGrp="1"/>
          </p:cNvSpPr>
          <p:nvPr>
            <p:ph type="pic" sz="quarter" idx="33"/>
          </p:nvPr>
        </p:nvSpPr>
        <p:spPr>
          <a:xfrm>
            <a:off x="304800" y="3966010"/>
            <a:ext cx="2680225" cy="2168090"/>
          </a:xfrm>
          <a:solidFill>
            <a:schemeClr val="bg1">
              <a:lumMod val="95000"/>
            </a:schemeClr>
          </a:solidFill>
        </p:spPr>
        <p:txBody>
          <a:bodyPr/>
          <a:lstStyle/>
          <a:p>
            <a:r>
              <a:rPr lang="en-US"/>
              <a:t>Click icon to add picture</a:t>
            </a:r>
          </a:p>
        </p:txBody>
      </p:sp>
      <p:sp>
        <p:nvSpPr>
          <p:cNvPr id="49" name="Text Placeholder 78">
            <a:extLst>
              <a:ext uri="{FF2B5EF4-FFF2-40B4-BE49-F238E27FC236}">
                <a16:creationId xmlns:a16="http://schemas.microsoft.com/office/drawing/2014/main" id="{15F4213A-B69C-D925-F4C1-2F9BCC0417D9}"/>
              </a:ext>
            </a:extLst>
          </p:cNvPr>
          <p:cNvSpPr>
            <a:spLocks noGrp="1"/>
          </p:cNvSpPr>
          <p:nvPr>
            <p:ph type="body" sz="quarter" idx="34"/>
          </p:nvPr>
        </p:nvSpPr>
        <p:spPr>
          <a:xfrm>
            <a:off x="2985026" y="3966010"/>
            <a:ext cx="2967392" cy="2168090"/>
          </a:xfrm>
          <a:solidFill>
            <a:schemeClr val="accent2"/>
          </a:solidFill>
        </p:spPr>
        <p:txBody>
          <a:bodyPr lIns="182880" rIns="91440" anchor="ctr">
            <a:normAutofit/>
          </a:bodyPr>
          <a:lstStyle>
            <a:lvl1pPr>
              <a:defRPr sz="1600" b="1">
                <a:solidFill>
                  <a:schemeClr val="bg1"/>
                </a:solidFill>
              </a:defRPr>
            </a:lvl1pPr>
            <a:lvl2pPr>
              <a:defRPr sz="1400">
                <a:solidFill>
                  <a:schemeClr val="bg1"/>
                </a:solidFill>
              </a:defRPr>
            </a:lvl2pPr>
            <a:lvl3pPr>
              <a:defRPr sz="1200">
                <a:solidFill>
                  <a:schemeClr val="bg1"/>
                </a:solidFill>
              </a:defRPr>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50" name="Text Placeholder 78">
            <a:extLst>
              <a:ext uri="{FF2B5EF4-FFF2-40B4-BE49-F238E27FC236}">
                <a16:creationId xmlns:a16="http://schemas.microsoft.com/office/drawing/2014/main" id="{B2F8E31A-FA79-1566-E17A-81D6C159D528}"/>
              </a:ext>
            </a:extLst>
          </p:cNvPr>
          <p:cNvSpPr>
            <a:spLocks noGrp="1"/>
          </p:cNvSpPr>
          <p:nvPr>
            <p:ph type="body" sz="quarter" idx="35"/>
          </p:nvPr>
        </p:nvSpPr>
        <p:spPr>
          <a:xfrm>
            <a:off x="8919809" y="1569320"/>
            <a:ext cx="2967392" cy="2168090"/>
          </a:xfrm>
          <a:solidFill>
            <a:schemeClr val="accent2"/>
          </a:solidFill>
        </p:spPr>
        <p:txBody>
          <a:bodyPr lIns="182880" rIns="91440" anchor="ctr">
            <a:normAutofit/>
          </a:bodyPr>
          <a:lstStyle>
            <a:lvl1pPr>
              <a:defRPr sz="1600" b="1">
                <a:solidFill>
                  <a:schemeClr val="bg1"/>
                </a:solidFill>
              </a:defRPr>
            </a:lvl1pPr>
            <a:lvl2pPr>
              <a:defRPr sz="1400">
                <a:solidFill>
                  <a:schemeClr val="bg1"/>
                </a:solidFill>
              </a:defRPr>
            </a:lvl2pPr>
            <a:lvl3pPr>
              <a:defRPr sz="1200">
                <a:solidFill>
                  <a:schemeClr val="bg1"/>
                </a:solidFill>
              </a:defRPr>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51" name="Picture Placeholder 3">
            <a:extLst>
              <a:ext uri="{FF2B5EF4-FFF2-40B4-BE49-F238E27FC236}">
                <a16:creationId xmlns:a16="http://schemas.microsoft.com/office/drawing/2014/main" id="{701744A1-E9D7-0818-4627-1B06A5AFA8D6}"/>
              </a:ext>
            </a:extLst>
          </p:cNvPr>
          <p:cNvSpPr>
            <a:spLocks noGrp="1"/>
          </p:cNvSpPr>
          <p:nvPr>
            <p:ph type="pic" sz="quarter" idx="36"/>
          </p:nvPr>
        </p:nvSpPr>
        <p:spPr>
          <a:xfrm>
            <a:off x="6239583" y="1569320"/>
            <a:ext cx="2680225" cy="2168090"/>
          </a:xfrm>
          <a:solidFill>
            <a:schemeClr val="bg1">
              <a:lumMod val="95000"/>
            </a:schemeClr>
          </a:solidFill>
        </p:spPr>
        <p:txBody>
          <a:bodyPr/>
          <a:lstStyle/>
          <a:p>
            <a:r>
              <a:rPr lang="en-US"/>
              <a:t>Click icon to add picture</a:t>
            </a:r>
          </a:p>
        </p:txBody>
      </p:sp>
      <p:sp>
        <p:nvSpPr>
          <p:cNvPr id="52" name="Picture Placeholder 3">
            <a:extLst>
              <a:ext uri="{FF2B5EF4-FFF2-40B4-BE49-F238E27FC236}">
                <a16:creationId xmlns:a16="http://schemas.microsoft.com/office/drawing/2014/main" id="{B5C116A2-ADB0-7D6E-6F05-28DC4D0AF5F6}"/>
              </a:ext>
            </a:extLst>
          </p:cNvPr>
          <p:cNvSpPr>
            <a:spLocks noGrp="1"/>
          </p:cNvSpPr>
          <p:nvPr>
            <p:ph type="pic" sz="quarter" idx="37"/>
          </p:nvPr>
        </p:nvSpPr>
        <p:spPr>
          <a:xfrm>
            <a:off x="6239583" y="3966010"/>
            <a:ext cx="2680225" cy="2168090"/>
          </a:xfrm>
          <a:solidFill>
            <a:schemeClr val="bg1">
              <a:lumMod val="95000"/>
            </a:schemeClr>
          </a:solidFill>
        </p:spPr>
        <p:txBody>
          <a:bodyPr/>
          <a:lstStyle/>
          <a:p>
            <a:r>
              <a:rPr lang="en-US"/>
              <a:t>Click icon to add picture</a:t>
            </a:r>
          </a:p>
        </p:txBody>
      </p:sp>
      <p:sp>
        <p:nvSpPr>
          <p:cNvPr id="53" name="Text Placeholder 78">
            <a:extLst>
              <a:ext uri="{FF2B5EF4-FFF2-40B4-BE49-F238E27FC236}">
                <a16:creationId xmlns:a16="http://schemas.microsoft.com/office/drawing/2014/main" id="{20C9E1CF-5A9E-E5D6-8537-D1198C38E01A}"/>
              </a:ext>
            </a:extLst>
          </p:cNvPr>
          <p:cNvSpPr>
            <a:spLocks noGrp="1"/>
          </p:cNvSpPr>
          <p:nvPr>
            <p:ph type="body" sz="quarter" idx="38"/>
          </p:nvPr>
        </p:nvSpPr>
        <p:spPr>
          <a:xfrm>
            <a:off x="8919809" y="3966010"/>
            <a:ext cx="2967392" cy="2168090"/>
          </a:xfrm>
          <a:solidFill>
            <a:schemeClr val="accent2"/>
          </a:solidFill>
        </p:spPr>
        <p:txBody>
          <a:bodyPr lIns="182880" rIns="91440" anchor="ctr">
            <a:normAutofit/>
          </a:bodyPr>
          <a:lstStyle>
            <a:lvl1pPr>
              <a:defRPr sz="1600" b="1">
                <a:solidFill>
                  <a:schemeClr val="bg1"/>
                </a:solidFill>
              </a:defRPr>
            </a:lvl1pPr>
            <a:lvl2pPr>
              <a:defRPr sz="1400">
                <a:solidFill>
                  <a:schemeClr val="bg1"/>
                </a:solidFill>
              </a:defRPr>
            </a:lvl2pPr>
            <a:lvl3pPr>
              <a:defRPr sz="1200">
                <a:solidFill>
                  <a:schemeClr val="bg1"/>
                </a:solidFill>
              </a:defRPr>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3" name="Rectangle 2">
            <a:extLst>
              <a:ext uri="{FF2B5EF4-FFF2-40B4-BE49-F238E27FC236}">
                <a16:creationId xmlns:a16="http://schemas.microsoft.com/office/drawing/2014/main" id="{6443BBED-C34A-2D73-E243-D8455BB912DA}"/>
              </a:ext>
            </a:extLst>
          </p:cNvPr>
          <p:cNvSpPr/>
          <p:nvPr userDrawn="1"/>
        </p:nvSpPr>
        <p:spPr>
          <a:xfrm>
            <a:off x="304799" y="3732946"/>
            <a:ext cx="5647619" cy="50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a:p>
        </p:txBody>
      </p:sp>
      <p:sp>
        <p:nvSpPr>
          <p:cNvPr id="4" name="Rectangle 3">
            <a:extLst>
              <a:ext uri="{FF2B5EF4-FFF2-40B4-BE49-F238E27FC236}">
                <a16:creationId xmlns:a16="http://schemas.microsoft.com/office/drawing/2014/main" id="{F9E415F1-A328-5494-6427-55855B8DD003}"/>
              </a:ext>
            </a:extLst>
          </p:cNvPr>
          <p:cNvSpPr/>
          <p:nvPr userDrawn="1"/>
        </p:nvSpPr>
        <p:spPr>
          <a:xfrm>
            <a:off x="304799" y="6125409"/>
            <a:ext cx="5647619" cy="50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a:p>
        </p:txBody>
      </p:sp>
      <p:sp>
        <p:nvSpPr>
          <p:cNvPr id="6" name="Rectangle 5">
            <a:extLst>
              <a:ext uri="{FF2B5EF4-FFF2-40B4-BE49-F238E27FC236}">
                <a16:creationId xmlns:a16="http://schemas.microsoft.com/office/drawing/2014/main" id="{F7E4C049-B908-59AA-0B29-F5AD5A2F5113}"/>
              </a:ext>
            </a:extLst>
          </p:cNvPr>
          <p:cNvSpPr/>
          <p:nvPr userDrawn="1"/>
        </p:nvSpPr>
        <p:spPr>
          <a:xfrm>
            <a:off x="6239583" y="3732946"/>
            <a:ext cx="5647619" cy="50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a:p>
        </p:txBody>
      </p:sp>
      <p:sp>
        <p:nvSpPr>
          <p:cNvPr id="7" name="Rectangle 6">
            <a:extLst>
              <a:ext uri="{FF2B5EF4-FFF2-40B4-BE49-F238E27FC236}">
                <a16:creationId xmlns:a16="http://schemas.microsoft.com/office/drawing/2014/main" id="{FDDA7F17-DBE6-3A10-6139-3392A5E112D3}"/>
              </a:ext>
            </a:extLst>
          </p:cNvPr>
          <p:cNvSpPr/>
          <p:nvPr userDrawn="1"/>
        </p:nvSpPr>
        <p:spPr>
          <a:xfrm>
            <a:off x="6239583" y="6125409"/>
            <a:ext cx="5647619" cy="50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a:p>
        </p:txBody>
      </p:sp>
    </p:spTree>
    <p:extLst>
      <p:ext uri="{BB962C8B-B14F-4D97-AF65-F5344CB8AC3E}">
        <p14:creationId xmlns:p14="http://schemas.microsoft.com/office/powerpoint/2010/main" val="3817261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mages +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p:txBody>
          <a:bodyPr/>
          <a:lstStyle/>
          <a:p>
            <a:endParaRPr lang="en-US"/>
          </a:p>
        </p:txBody>
      </p:sp>
      <p:sp>
        <p:nvSpPr>
          <p:cNvPr id="72" name="Picture Placeholder 3">
            <a:extLst>
              <a:ext uri="{FF2B5EF4-FFF2-40B4-BE49-F238E27FC236}">
                <a16:creationId xmlns:a16="http://schemas.microsoft.com/office/drawing/2014/main" id="{9F458E94-0B85-63B8-2FE9-4CA8D151BF85}"/>
              </a:ext>
            </a:extLst>
          </p:cNvPr>
          <p:cNvSpPr>
            <a:spLocks noGrp="1"/>
          </p:cNvSpPr>
          <p:nvPr>
            <p:ph type="pic" sz="quarter" idx="12"/>
          </p:nvPr>
        </p:nvSpPr>
        <p:spPr>
          <a:xfrm>
            <a:off x="304800" y="1569320"/>
            <a:ext cx="2680225" cy="4585820"/>
          </a:xfrm>
          <a:solidFill>
            <a:schemeClr val="bg1">
              <a:lumMod val="95000"/>
            </a:schemeClr>
          </a:solidFill>
        </p:spPr>
        <p:txBody>
          <a:bodyPr/>
          <a:lstStyle/>
          <a:p>
            <a:r>
              <a:rPr lang="en-US"/>
              <a:t>Click icon to add picture</a:t>
            </a:r>
          </a:p>
        </p:txBody>
      </p:sp>
      <p:sp>
        <p:nvSpPr>
          <p:cNvPr id="73" name="Picture Placeholder 3">
            <a:extLst>
              <a:ext uri="{FF2B5EF4-FFF2-40B4-BE49-F238E27FC236}">
                <a16:creationId xmlns:a16="http://schemas.microsoft.com/office/drawing/2014/main" id="{2DC22772-E86D-0BBA-6C4E-06F65BA3D802}"/>
              </a:ext>
            </a:extLst>
          </p:cNvPr>
          <p:cNvSpPr>
            <a:spLocks noGrp="1"/>
          </p:cNvSpPr>
          <p:nvPr>
            <p:ph type="pic" sz="quarter" idx="13"/>
          </p:nvPr>
        </p:nvSpPr>
        <p:spPr>
          <a:xfrm>
            <a:off x="3166282" y="1569320"/>
            <a:ext cx="2786136" cy="1859680"/>
          </a:xfrm>
          <a:solidFill>
            <a:schemeClr val="bg1">
              <a:lumMod val="95000"/>
            </a:schemeClr>
          </a:solidFill>
        </p:spPr>
        <p:txBody>
          <a:bodyPr/>
          <a:lstStyle/>
          <a:p>
            <a:r>
              <a:rPr lang="en-US"/>
              <a:t>Click icon to add picture</a:t>
            </a:r>
          </a:p>
        </p:txBody>
      </p:sp>
      <p:sp>
        <p:nvSpPr>
          <p:cNvPr id="74" name="Picture Placeholder 3">
            <a:extLst>
              <a:ext uri="{FF2B5EF4-FFF2-40B4-BE49-F238E27FC236}">
                <a16:creationId xmlns:a16="http://schemas.microsoft.com/office/drawing/2014/main" id="{E88720D9-8CEF-59F8-ACE8-3E64C04EF461}"/>
              </a:ext>
            </a:extLst>
          </p:cNvPr>
          <p:cNvSpPr>
            <a:spLocks noGrp="1"/>
          </p:cNvSpPr>
          <p:nvPr>
            <p:ph type="pic" sz="quarter" idx="14"/>
          </p:nvPr>
        </p:nvSpPr>
        <p:spPr>
          <a:xfrm>
            <a:off x="3166281" y="3595868"/>
            <a:ext cx="2786136" cy="2559272"/>
          </a:xfrm>
          <a:solidFill>
            <a:schemeClr val="bg1">
              <a:lumMod val="95000"/>
            </a:schemeClr>
          </a:solidFill>
        </p:spPr>
        <p:txBody>
          <a:bodyPr/>
          <a:lstStyle/>
          <a:p>
            <a:r>
              <a:rPr lang="en-US"/>
              <a:t>Click icon to add picture</a:t>
            </a:r>
          </a:p>
        </p:txBody>
      </p:sp>
      <p:sp>
        <p:nvSpPr>
          <p:cNvPr id="75" name="Picture Placeholder 3">
            <a:extLst>
              <a:ext uri="{FF2B5EF4-FFF2-40B4-BE49-F238E27FC236}">
                <a16:creationId xmlns:a16="http://schemas.microsoft.com/office/drawing/2014/main" id="{2A79D85A-C7F8-0D7F-AC72-E5E6C7B2EECA}"/>
              </a:ext>
            </a:extLst>
          </p:cNvPr>
          <p:cNvSpPr>
            <a:spLocks noGrp="1"/>
          </p:cNvSpPr>
          <p:nvPr>
            <p:ph type="pic" sz="quarter" idx="15"/>
          </p:nvPr>
        </p:nvSpPr>
        <p:spPr>
          <a:xfrm>
            <a:off x="6133673" y="1569320"/>
            <a:ext cx="5753527" cy="2456770"/>
          </a:xfrm>
          <a:solidFill>
            <a:schemeClr val="bg1">
              <a:lumMod val="95000"/>
            </a:schemeClr>
          </a:solidFill>
        </p:spPr>
        <p:txBody>
          <a:bodyPr/>
          <a:lstStyle/>
          <a:p>
            <a:r>
              <a:rPr lang="en-US"/>
              <a:t>Click icon to add picture</a:t>
            </a:r>
          </a:p>
        </p:txBody>
      </p:sp>
      <p:sp>
        <p:nvSpPr>
          <p:cNvPr id="3" name="Picture Placeholder 3">
            <a:extLst>
              <a:ext uri="{FF2B5EF4-FFF2-40B4-BE49-F238E27FC236}">
                <a16:creationId xmlns:a16="http://schemas.microsoft.com/office/drawing/2014/main" id="{12EABA15-E4A7-06E0-7B02-0FA5B9608E82}"/>
              </a:ext>
            </a:extLst>
          </p:cNvPr>
          <p:cNvSpPr>
            <a:spLocks noGrp="1"/>
          </p:cNvSpPr>
          <p:nvPr>
            <p:ph type="pic" sz="quarter" idx="16"/>
          </p:nvPr>
        </p:nvSpPr>
        <p:spPr>
          <a:xfrm>
            <a:off x="6133673" y="4231160"/>
            <a:ext cx="5753527" cy="1923980"/>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2298255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D458806-E329-D702-BE47-DB21C74B4F85}"/>
              </a:ext>
            </a:extLst>
          </p:cNvPr>
          <p:cNvSpPr>
            <a:spLocks noGrp="1"/>
          </p:cNvSpPr>
          <p:nvPr>
            <p:ph type="pic" sz="quarter" idx="14"/>
          </p:nvPr>
        </p:nvSpPr>
        <p:spPr>
          <a:xfrm>
            <a:off x="0" y="472441"/>
            <a:ext cx="12192000" cy="6385560"/>
          </a:xfrm>
          <a:solidFill>
            <a:schemeClr val="bg1">
              <a:lumMod val="95000"/>
            </a:schemeClr>
          </a:solidFill>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346586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Subtitle, Power O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a:xfrm>
            <a:off x="304796" y="6308906"/>
            <a:ext cx="10723224" cy="365125"/>
          </a:xfrm>
        </p:spPr>
        <p:txBody>
          <a:bodyPr/>
          <a:lstStyle/>
          <a:p>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304799" y="640080"/>
            <a:ext cx="11582401" cy="448056"/>
          </a:xfrm>
        </p:spPr>
        <p:txBody>
          <a:bodyPr/>
          <a:lstStyle/>
          <a:p>
            <a:r>
              <a:rPr lang="en-US"/>
              <a:t>Click to edit Master title style</a:t>
            </a:r>
          </a:p>
        </p:txBody>
      </p:sp>
      <p:sp>
        <p:nvSpPr>
          <p:cNvPr id="8" name="Text Placeholder 3">
            <a:extLst>
              <a:ext uri="{FF2B5EF4-FFF2-40B4-BE49-F238E27FC236}">
                <a16:creationId xmlns:a16="http://schemas.microsoft.com/office/drawing/2014/main" id="{3D4950A0-7607-4B90-B4BE-901792B45DAA}"/>
              </a:ext>
            </a:extLst>
          </p:cNvPr>
          <p:cNvSpPr>
            <a:spLocks noGrp="1"/>
          </p:cNvSpPr>
          <p:nvPr>
            <p:ph type="body" sz="quarter" idx="11" hasCustomPrompt="1"/>
          </p:nvPr>
        </p:nvSpPr>
        <p:spPr>
          <a:xfrm>
            <a:off x="304800" y="1170432"/>
            <a:ext cx="11582401"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304800" y="1569320"/>
            <a:ext cx="11582400" cy="43406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2F23867A-E5B2-3C06-5676-29F75B4745ED}"/>
              </a:ext>
            </a:extLst>
          </p:cNvPr>
          <p:cNvSpPr/>
          <p:nvPr userDrawn="1"/>
        </p:nvSpPr>
        <p:spPr>
          <a:xfrm>
            <a:off x="0" y="0"/>
            <a:ext cx="12192000" cy="481148"/>
          </a:xfrm>
          <a:prstGeom prst="rect">
            <a:avLst/>
          </a:prstGeom>
          <a:gradFill>
            <a:gsLst>
              <a:gs pos="0">
                <a:srgbClr val="1C2B48"/>
              </a:gs>
              <a:gs pos="100000">
                <a:srgbClr val="091B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TextBox 18">
            <a:extLst>
              <a:ext uri="{FF2B5EF4-FFF2-40B4-BE49-F238E27FC236}">
                <a16:creationId xmlns:a16="http://schemas.microsoft.com/office/drawing/2014/main" id="{EEC06FC2-8169-2E61-9A37-5CEC7288B94F}"/>
              </a:ext>
            </a:extLst>
          </p:cNvPr>
          <p:cNvSpPr txBox="1"/>
          <p:nvPr userDrawn="1"/>
        </p:nvSpPr>
        <p:spPr>
          <a:xfrm>
            <a:off x="304799" y="174716"/>
            <a:ext cx="242884" cy="131717"/>
          </a:xfrm>
          <a:prstGeom prst="rect">
            <a:avLst/>
          </a:prstGeom>
          <a:noFill/>
        </p:spPr>
        <p:txBody>
          <a:bodyPr wrap="square" lIns="0" tIns="0" rIns="0" bIns="0" rtlCol="0" anchor="ctr" anchorCtr="0">
            <a:noAutofit/>
          </a:bodyPr>
          <a:lstStyle/>
          <a:p>
            <a:pPr algn="l"/>
            <a:fld id="{996B5273-46EB-4870-A6B0-6E7F43CBD6D0}" type="slidenum">
              <a:rPr lang="en-US" sz="900" smtClean="0">
                <a:solidFill>
                  <a:schemeClr val="bg1"/>
                </a:solidFill>
              </a:rPr>
              <a:pPr algn="l"/>
              <a:t>‹#›</a:t>
            </a:fld>
            <a:endParaRPr lang="en-US" sz="1350">
              <a:solidFill>
                <a:schemeClr val="bg1"/>
              </a:solidFill>
            </a:endParaRPr>
          </a:p>
        </p:txBody>
      </p:sp>
      <p:sp>
        <p:nvSpPr>
          <p:cNvPr id="20" name="TextBox 19">
            <a:extLst>
              <a:ext uri="{FF2B5EF4-FFF2-40B4-BE49-F238E27FC236}">
                <a16:creationId xmlns:a16="http://schemas.microsoft.com/office/drawing/2014/main" id="{F20129EC-A5F3-1B9D-22B6-C7B7E5C274E9}"/>
              </a:ext>
            </a:extLst>
          </p:cNvPr>
          <p:cNvSpPr txBox="1"/>
          <p:nvPr userDrawn="1"/>
        </p:nvSpPr>
        <p:spPr>
          <a:xfrm>
            <a:off x="785807" y="174716"/>
            <a:ext cx="2228850" cy="131717"/>
          </a:xfrm>
          <a:prstGeom prst="rect">
            <a:avLst/>
          </a:prstGeom>
          <a:noFill/>
        </p:spPr>
        <p:txBody>
          <a:bodyPr wrap="square" lIns="0" tIns="0" rIns="0" bIns="0" rtlCol="0" anchor="ctr" anchorCtr="0">
            <a:noAutofit/>
          </a:bodyPr>
          <a:lstStyle/>
          <a:p>
            <a:pPr algn="l"/>
            <a:r>
              <a:rPr lang="en-US" sz="900">
                <a:solidFill>
                  <a:schemeClr val="bg1"/>
                </a:solidFill>
              </a:rPr>
              <a:t>© 2023 University of New Haven</a:t>
            </a:r>
            <a:endParaRPr lang="en-US" sz="1350">
              <a:solidFill>
                <a:schemeClr val="bg1"/>
              </a:solidFill>
            </a:endParaRPr>
          </a:p>
        </p:txBody>
      </p:sp>
      <p:cxnSp>
        <p:nvCxnSpPr>
          <p:cNvPr id="21" name="Straight Connector 20">
            <a:extLst>
              <a:ext uri="{FF2B5EF4-FFF2-40B4-BE49-F238E27FC236}">
                <a16:creationId xmlns:a16="http://schemas.microsoft.com/office/drawing/2014/main" id="{17596E39-9285-BA3E-0C28-17ECCF6E6A97}"/>
              </a:ext>
            </a:extLst>
          </p:cNvPr>
          <p:cNvCxnSpPr>
            <a:cxnSpLocks/>
          </p:cNvCxnSpPr>
          <p:nvPr userDrawn="1"/>
        </p:nvCxnSpPr>
        <p:spPr>
          <a:xfrm>
            <a:off x="616759" y="129449"/>
            <a:ext cx="0" cy="22225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F2C2644D-3F66-CA46-9FE1-AEEAA50A60EC}"/>
              </a:ext>
            </a:extLst>
          </p:cNvPr>
          <p:cNvCxnSpPr>
            <a:cxnSpLocks/>
          </p:cNvCxnSpPr>
          <p:nvPr userDrawn="1"/>
        </p:nvCxnSpPr>
        <p:spPr>
          <a:xfrm flipH="1">
            <a:off x="2759280" y="227874"/>
            <a:ext cx="8422242" cy="0"/>
          </a:xfrm>
          <a:prstGeom prst="line">
            <a:avLst/>
          </a:prstGeom>
          <a:ln w="3175">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8ED4ED0-3D51-5254-4C34-FD93C5F086A2}"/>
              </a:ext>
            </a:extLst>
          </p:cNvPr>
          <p:cNvSpPr txBox="1"/>
          <p:nvPr userDrawn="1"/>
        </p:nvSpPr>
        <p:spPr>
          <a:xfrm>
            <a:off x="11028020" y="174716"/>
            <a:ext cx="859179" cy="131717"/>
          </a:xfrm>
          <a:prstGeom prst="rect">
            <a:avLst/>
          </a:prstGeom>
          <a:noFill/>
        </p:spPr>
        <p:txBody>
          <a:bodyPr wrap="square" lIns="0" tIns="0" rIns="0" bIns="0" rtlCol="0" anchor="ctr" anchorCtr="0">
            <a:noAutofit/>
          </a:bodyPr>
          <a:lstStyle/>
          <a:p>
            <a:pPr algn="r"/>
            <a:r>
              <a:rPr lang="en-US" sz="900">
                <a:solidFill>
                  <a:schemeClr val="bg1"/>
                </a:solidFill>
              </a:rPr>
              <a:t>Power ON</a:t>
            </a:r>
            <a:endParaRPr lang="en-US" sz="1350">
              <a:solidFill>
                <a:schemeClr val="bg1"/>
              </a:solidFill>
            </a:endParaRPr>
          </a:p>
        </p:txBody>
      </p:sp>
      <p:pic>
        <p:nvPicPr>
          <p:cNvPr id="5" name="Graphic 4">
            <a:extLst>
              <a:ext uri="{FF2B5EF4-FFF2-40B4-BE49-F238E27FC236}">
                <a16:creationId xmlns:a16="http://schemas.microsoft.com/office/drawing/2014/main" id="{F9D3B74D-D06F-F88B-7EF9-A41A8718239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10924" y="6007281"/>
            <a:ext cx="676275" cy="666750"/>
          </a:xfrm>
          <a:prstGeom prst="rect">
            <a:avLst/>
          </a:prstGeom>
        </p:spPr>
      </p:pic>
    </p:spTree>
    <p:extLst>
      <p:ext uri="{BB962C8B-B14F-4D97-AF65-F5344CB8AC3E}">
        <p14:creationId xmlns:p14="http://schemas.microsoft.com/office/powerpoint/2010/main" val="218790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694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 list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p:txBody>
          <a:bodyPr/>
          <a:lstStyle/>
          <a:p>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304799" y="640080"/>
            <a:ext cx="11582401" cy="448056"/>
          </a:xfrm>
        </p:spPr>
        <p:txBody>
          <a:bodyPr/>
          <a:lstStyle/>
          <a:p>
            <a:r>
              <a:rPr lang="en-US"/>
              <a:t>Click to edit Master title style</a:t>
            </a:r>
          </a:p>
        </p:txBody>
      </p:sp>
      <p:sp>
        <p:nvSpPr>
          <p:cNvPr id="8" name="Text Placeholder 3">
            <a:extLst>
              <a:ext uri="{FF2B5EF4-FFF2-40B4-BE49-F238E27FC236}">
                <a16:creationId xmlns:a16="http://schemas.microsoft.com/office/drawing/2014/main" id="{3D4950A0-7607-4B90-B4BE-901792B45DAA}"/>
              </a:ext>
            </a:extLst>
          </p:cNvPr>
          <p:cNvSpPr>
            <a:spLocks noGrp="1"/>
          </p:cNvSpPr>
          <p:nvPr>
            <p:ph type="body" sz="quarter" idx="11" hasCustomPrompt="1"/>
          </p:nvPr>
        </p:nvSpPr>
        <p:spPr>
          <a:xfrm>
            <a:off x="304800" y="1170432"/>
            <a:ext cx="11582401"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7" name="Text Placeholder 6">
            <a:extLst>
              <a:ext uri="{FF2B5EF4-FFF2-40B4-BE49-F238E27FC236}">
                <a16:creationId xmlns:a16="http://schemas.microsoft.com/office/drawing/2014/main" id="{98EF0DDB-99EB-5551-3881-CC803B4B0D51}"/>
              </a:ext>
            </a:extLst>
          </p:cNvPr>
          <p:cNvSpPr>
            <a:spLocks noGrp="1"/>
          </p:cNvSpPr>
          <p:nvPr>
            <p:ph type="body" sz="quarter" idx="16"/>
          </p:nvPr>
        </p:nvSpPr>
        <p:spPr>
          <a:xfrm>
            <a:off x="814388" y="1759769"/>
            <a:ext cx="4992523" cy="276999"/>
          </a:xfrm>
        </p:spPr>
        <p:txBody>
          <a:bodyPr wrap="square" anchor="t">
            <a:spAutoFit/>
          </a:bodyPr>
          <a:lstStyle>
            <a:lvl1pPr>
              <a:defRPr sz="1800"/>
            </a:lvl1pPr>
          </a:lstStyle>
          <a:p>
            <a:pPr lvl="0"/>
            <a:r>
              <a:rPr lang="en-US"/>
              <a:t>Click to edit Master text styles</a:t>
            </a:r>
          </a:p>
        </p:txBody>
      </p:sp>
      <p:pic>
        <p:nvPicPr>
          <p:cNvPr id="10" name="Graphic 9">
            <a:extLst>
              <a:ext uri="{FF2B5EF4-FFF2-40B4-BE49-F238E27FC236}">
                <a16:creationId xmlns:a16="http://schemas.microsoft.com/office/drawing/2014/main" id="{933D8BFD-9E4C-C569-E902-0CA3523ABC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1744380"/>
            <a:ext cx="307777" cy="307777"/>
          </a:xfrm>
          <a:prstGeom prst="rect">
            <a:avLst/>
          </a:prstGeom>
        </p:spPr>
      </p:pic>
      <p:sp>
        <p:nvSpPr>
          <p:cNvPr id="13" name="Text Placeholder 6">
            <a:extLst>
              <a:ext uri="{FF2B5EF4-FFF2-40B4-BE49-F238E27FC236}">
                <a16:creationId xmlns:a16="http://schemas.microsoft.com/office/drawing/2014/main" id="{BAF44C3C-80F4-BD93-CF96-E3FDD24B5C7C}"/>
              </a:ext>
            </a:extLst>
          </p:cNvPr>
          <p:cNvSpPr>
            <a:spLocks noGrp="1"/>
          </p:cNvSpPr>
          <p:nvPr>
            <p:ph type="body" sz="quarter" idx="17"/>
          </p:nvPr>
        </p:nvSpPr>
        <p:spPr>
          <a:xfrm>
            <a:off x="814388" y="2548407"/>
            <a:ext cx="4992523" cy="276999"/>
          </a:xfrm>
        </p:spPr>
        <p:txBody>
          <a:bodyPr wrap="square" anchor="t">
            <a:spAutoFit/>
          </a:bodyPr>
          <a:lstStyle>
            <a:lvl1pPr>
              <a:defRPr sz="1800"/>
            </a:lvl1pPr>
          </a:lstStyle>
          <a:p>
            <a:pPr lvl="0"/>
            <a:r>
              <a:rPr lang="en-US"/>
              <a:t>Click to edit Master text styles</a:t>
            </a:r>
          </a:p>
        </p:txBody>
      </p:sp>
      <p:pic>
        <p:nvPicPr>
          <p:cNvPr id="14" name="Graphic 13">
            <a:extLst>
              <a:ext uri="{FF2B5EF4-FFF2-40B4-BE49-F238E27FC236}">
                <a16:creationId xmlns:a16="http://schemas.microsoft.com/office/drawing/2014/main" id="{555DAED8-5A33-780F-2868-48303D3907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2533018"/>
            <a:ext cx="307777" cy="307777"/>
          </a:xfrm>
          <a:prstGeom prst="rect">
            <a:avLst/>
          </a:prstGeom>
        </p:spPr>
      </p:pic>
      <p:sp>
        <p:nvSpPr>
          <p:cNvPr id="15" name="Text Placeholder 6">
            <a:extLst>
              <a:ext uri="{FF2B5EF4-FFF2-40B4-BE49-F238E27FC236}">
                <a16:creationId xmlns:a16="http://schemas.microsoft.com/office/drawing/2014/main" id="{86D136D6-54E7-5BDC-25A4-B9CEE5E8E2AA}"/>
              </a:ext>
            </a:extLst>
          </p:cNvPr>
          <p:cNvSpPr>
            <a:spLocks noGrp="1"/>
          </p:cNvSpPr>
          <p:nvPr>
            <p:ph type="body" sz="quarter" idx="18"/>
          </p:nvPr>
        </p:nvSpPr>
        <p:spPr>
          <a:xfrm>
            <a:off x="814388" y="3337045"/>
            <a:ext cx="4992523" cy="276999"/>
          </a:xfrm>
        </p:spPr>
        <p:txBody>
          <a:bodyPr wrap="square" anchor="t">
            <a:spAutoFit/>
          </a:bodyPr>
          <a:lstStyle>
            <a:lvl1pPr>
              <a:defRPr sz="1800"/>
            </a:lvl1pPr>
          </a:lstStyle>
          <a:p>
            <a:pPr lvl="0"/>
            <a:r>
              <a:rPr lang="en-US"/>
              <a:t>Click to edit Master text styles</a:t>
            </a:r>
          </a:p>
        </p:txBody>
      </p:sp>
      <p:pic>
        <p:nvPicPr>
          <p:cNvPr id="16" name="Graphic 15">
            <a:extLst>
              <a:ext uri="{FF2B5EF4-FFF2-40B4-BE49-F238E27FC236}">
                <a16:creationId xmlns:a16="http://schemas.microsoft.com/office/drawing/2014/main" id="{4B136BB4-D7B9-0324-D3B8-620F96A596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3321656"/>
            <a:ext cx="307777" cy="307777"/>
          </a:xfrm>
          <a:prstGeom prst="rect">
            <a:avLst/>
          </a:prstGeom>
        </p:spPr>
      </p:pic>
      <p:sp>
        <p:nvSpPr>
          <p:cNvPr id="17" name="Text Placeholder 6">
            <a:extLst>
              <a:ext uri="{FF2B5EF4-FFF2-40B4-BE49-F238E27FC236}">
                <a16:creationId xmlns:a16="http://schemas.microsoft.com/office/drawing/2014/main" id="{47CD27A0-447F-68EA-2D93-C85BD33FA433}"/>
              </a:ext>
            </a:extLst>
          </p:cNvPr>
          <p:cNvSpPr>
            <a:spLocks noGrp="1"/>
          </p:cNvSpPr>
          <p:nvPr>
            <p:ph type="body" sz="quarter" idx="19"/>
          </p:nvPr>
        </p:nvSpPr>
        <p:spPr>
          <a:xfrm>
            <a:off x="814388" y="4125683"/>
            <a:ext cx="4992523" cy="276999"/>
          </a:xfrm>
        </p:spPr>
        <p:txBody>
          <a:bodyPr wrap="square" anchor="t">
            <a:spAutoFit/>
          </a:bodyPr>
          <a:lstStyle>
            <a:lvl1pPr>
              <a:defRPr sz="1800"/>
            </a:lvl1pPr>
          </a:lstStyle>
          <a:p>
            <a:pPr lvl="0"/>
            <a:r>
              <a:rPr lang="en-US"/>
              <a:t>Click to edit Master text styles</a:t>
            </a:r>
          </a:p>
        </p:txBody>
      </p:sp>
      <p:pic>
        <p:nvPicPr>
          <p:cNvPr id="18" name="Graphic 17">
            <a:extLst>
              <a:ext uri="{FF2B5EF4-FFF2-40B4-BE49-F238E27FC236}">
                <a16:creationId xmlns:a16="http://schemas.microsoft.com/office/drawing/2014/main" id="{F2E94B1F-439A-6208-C983-BECC031373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4110294"/>
            <a:ext cx="307777" cy="307777"/>
          </a:xfrm>
          <a:prstGeom prst="rect">
            <a:avLst/>
          </a:prstGeom>
        </p:spPr>
      </p:pic>
      <p:sp>
        <p:nvSpPr>
          <p:cNvPr id="19" name="Text Placeholder 6">
            <a:extLst>
              <a:ext uri="{FF2B5EF4-FFF2-40B4-BE49-F238E27FC236}">
                <a16:creationId xmlns:a16="http://schemas.microsoft.com/office/drawing/2014/main" id="{0D277ECF-651D-7090-D038-0F7499CAA385}"/>
              </a:ext>
            </a:extLst>
          </p:cNvPr>
          <p:cNvSpPr>
            <a:spLocks noGrp="1"/>
          </p:cNvSpPr>
          <p:nvPr>
            <p:ph type="body" sz="quarter" idx="20"/>
          </p:nvPr>
        </p:nvSpPr>
        <p:spPr>
          <a:xfrm>
            <a:off x="814388" y="4914321"/>
            <a:ext cx="4992523" cy="276999"/>
          </a:xfrm>
        </p:spPr>
        <p:txBody>
          <a:bodyPr wrap="square" anchor="t">
            <a:spAutoFit/>
          </a:bodyPr>
          <a:lstStyle>
            <a:lvl1pPr>
              <a:defRPr sz="1800"/>
            </a:lvl1pPr>
          </a:lstStyle>
          <a:p>
            <a:pPr lvl="0"/>
            <a:r>
              <a:rPr lang="en-US"/>
              <a:t>Click to edit Master text styles</a:t>
            </a:r>
          </a:p>
        </p:txBody>
      </p:sp>
      <p:pic>
        <p:nvPicPr>
          <p:cNvPr id="20" name="Graphic 19">
            <a:extLst>
              <a:ext uri="{FF2B5EF4-FFF2-40B4-BE49-F238E27FC236}">
                <a16:creationId xmlns:a16="http://schemas.microsoft.com/office/drawing/2014/main" id="{E6179358-3CA0-0A3B-243B-C89F9399DB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4898932"/>
            <a:ext cx="307777" cy="307777"/>
          </a:xfrm>
          <a:prstGeom prst="rect">
            <a:avLst/>
          </a:prstGeom>
        </p:spPr>
      </p:pic>
      <p:sp>
        <p:nvSpPr>
          <p:cNvPr id="21" name="Text Placeholder 6">
            <a:extLst>
              <a:ext uri="{FF2B5EF4-FFF2-40B4-BE49-F238E27FC236}">
                <a16:creationId xmlns:a16="http://schemas.microsoft.com/office/drawing/2014/main" id="{9B033908-202B-8A9A-8895-C7EEE643B0D1}"/>
              </a:ext>
            </a:extLst>
          </p:cNvPr>
          <p:cNvSpPr>
            <a:spLocks noGrp="1"/>
          </p:cNvSpPr>
          <p:nvPr>
            <p:ph type="body" sz="quarter" idx="21"/>
          </p:nvPr>
        </p:nvSpPr>
        <p:spPr>
          <a:xfrm>
            <a:off x="814388" y="5702957"/>
            <a:ext cx="4992523" cy="276999"/>
          </a:xfrm>
        </p:spPr>
        <p:txBody>
          <a:bodyPr wrap="square" anchor="t">
            <a:spAutoFit/>
          </a:bodyPr>
          <a:lstStyle>
            <a:lvl1pPr>
              <a:defRPr sz="1800"/>
            </a:lvl1pPr>
          </a:lstStyle>
          <a:p>
            <a:pPr lvl="0"/>
            <a:r>
              <a:rPr lang="en-US"/>
              <a:t>Click to edit Master text styles</a:t>
            </a:r>
          </a:p>
        </p:txBody>
      </p:sp>
      <p:pic>
        <p:nvPicPr>
          <p:cNvPr id="22" name="Graphic 21">
            <a:extLst>
              <a:ext uri="{FF2B5EF4-FFF2-40B4-BE49-F238E27FC236}">
                <a16:creationId xmlns:a16="http://schemas.microsoft.com/office/drawing/2014/main" id="{4C266DFB-5394-868F-A89D-5D6D69CDA0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5687568"/>
            <a:ext cx="307777" cy="307777"/>
          </a:xfrm>
          <a:prstGeom prst="rect">
            <a:avLst/>
          </a:prstGeom>
        </p:spPr>
      </p:pic>
      <p:cxnSp>
        <p:nvCxnSpPr>
          <p:cNvPr id="24" name="Straight Connector 23">
            <a:extLst>
              <a:ext uri="{FF2B5EF4-FFF2-40B4-BE49-F238E27FC236}">
                <a16:creationId xmlns:a16="http://schemas.microsoft.com/office/drawing/2014/main" id="{370BDDF7-29D0-5D3C-A7BE-E84C8E45884D}"/>
              </a:ext>
            </a:extLst>
          </p:cNvPr>
          <p:cNvCxnSpPr>
            <a:cxnSpLocks/>
          </p:cNvCxnSpPr>
          <p:nvPr userDrawn="1"/>
        </p:nvCxnSpPr>
        <p:spPr>
          <a:xfrm>
            <a:off x="6096000" y="1744380"/>
            <a:ext cx="0" cy="4250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6">
            <a:extLst>
              <a:ext uri="{FF2B5EF4-FFF2-40B4-BE49-F238E27FC236}">
                <a16:creationId xmlns:a16="http://schemas.microsoft.com/office/drawing/2014/main" id="{8CC7B819-8F1B-C098-378E-696AA3406552}"/>
              </a:ext>
            </a:extLst>
          </p:cNvPr>
          <p:cNvSpPr>
            <a:spLocks noGrp="1"/>
          </p:cNvSpPr>
          <p:nvPr>
            <p:ph type="body" sz="quarter" idx="22"/>
          </p:nvPr>
        </p:nvSpPr>
        <p:spPr>
          <a:xfrm>
            <a:off x="6894678" y="1759769"/>
            <a:ext cx="4992523" cy="276999"/>
          </a:xfrm>
        </p:spPr>
        <p:txBody>
          <a:bodyPr wrap="square" anchor="t">
            <a:spAutoFit/>
          </a:bodyPr>
          <a:lstStyle>
            <a:lvl1pPr>
              <a:defRPr sz="1800"/>
            </a:lvl1pPr>
          </a:lstStyle>
          <a:p>
            <a:pPr lvl="0"/>
            <a:r>
              <a:rPr lang="en-US"/>
              <a:t>Click to edit Master text styles</a:t>
            </a:r>
          </a:p>
        </p:txBody>
      </p:sp>
      <p:pic>
        <p:nvPicPr>
          <p:cNvPr id="26" name="Graphic 25">
            <a:extLst>
              <a:ext uri="{FF2B5EF4-FFF2-40B4-BE49-F238E27FC236}">
                <a16:creationId xmlns:a16="http://schemas.microsoft.com/office/drawing/2014/main" id="{08465F4F-87D4-940F-F28B-40B25BED36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1744380"/>
            <a:ext cx="307777" cy="307777"/>
          </a:xfrm>
          <a:prstGeom prst="rect">
            <a:avLst/>
          </a:prstGeom>
        </p:spPr>
      </p:pic>
      <p:sp>
        <p:nvSpPr>
          <p:cNvPr id="27" name="Text Placeholder 6">
            <a:extLst>
              <a:ext uri="{FF2B5EF4-FFF2-40B4-BE49-F238E27FC236}">
                <a16:creationId xmlns:a16="http://schemas.microsoft.com/office/drawing/2014/main" id="{7FD4EE0B-A554-59B5-DB84-4DC077DFCB53}"/>
              </a:ext>
            </a:extLst>
          </p:cNvPr>
          <p:cNvSpPr>
            <a:spLocks noGrp="1"/>
          </p:cNvSpPr>
          <p:nvPr>
            <p:ph type="body" sz="quarter" idx="23"/>
          </p:nvPr>
        </p:nvSpPr>
        <p:spPr>
          <a:xfrm>
            <a:off x="6894678" y="2548407"/>
            <a:ext cx="4992523" cy="276999"/>
          </a:xfrm>
        </p:spPr>
        <p:txBody>
          <a:bodyPr wrap="square" anchor="t">
            <a:spAutoFit/>
          </a:bodyPr>
          <a:lstStyle>
            <a:lvl1pPr>
              <a:defRPr sz="1800"/>
            </a:lvl1pPr>
          </a:lstStyle>
          <a:p>
            <a:pPr lvl="0"/>
            <a:r>
              <a:rPr lang="en-US"/>
              <a:t>Click to edit Master text styles</a:t>
            </a:r>
          </a:p>
        </p:txBody>
      </p:sp>
      <p:pic>
        <p:nvPicPr>
          <p:cNvPr id="28" name="Graphic 27">
            <a:extLst>
              <a:ext uri="{FF2B5EF4-FFF2-40B4-BE49-F238E27FC236}">
                <a16:creationId xmlns:a16="http://schemas.microsoft.com/office/drawing/2014/main" id="{7D173F42-0062-323C-1A27-2B29C6B31D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2533018"/>
            <a:ext cx="307777" cy="307777"/>
          </a:xfrm>
          <a:prstGeom prst="rect">
            <a:avLst/>
          </a:prstGeom>
        </p:spPr>
      </p:pic>
      <p:sp>
        <p:nvSpPr>
          <p:cNvPr id="29" name="Text Placeholder 6">
            <a:extLst>
              <a:ext uri="{FF2B5EF4-FFF2-40B4-BE49-F238E27FC236}">
                <a16:creationId xmlns:a16="http://schemas.microsoft.com/office/drawing/2014/main" id="{73E5B6BA-83CC-A2F0-C504-3B6CB342055C}"/>
              </a:ext>
            </a:extLst>
          </p:cNvPr>
          <p:cNvSpPr>
            <a:spLocks noGrp="1"/>
          </p:cNvSpPr>
          <p:nvPr>
            <p:ph type="body" sz="quarter" idx="24"/>
          </p:nvPr>
        </p:nvSpPr>
        <p:spPr>
          <a:xfrm>
            <a:off x="6894678" y="3337045"/>
            <a:ext cx="4992523" cy="276999"/>
          </a:xfrm>
        </p:spPr>
        <p:txBody>
          <a:bodyPr wrap="square" anchor="t">
            <a:spAutoFit/>
          </a:bodyPr>
          <a:lstStyle>
            <a:lvl1pPr>
              <a:defRPr sz="1800"/>
            </a:lvl1pPr>
          </a:lstStyle>
          <a:p>
            <a:pPr lvl="0"/>
            <a:r>
              <a:rPr lang="en-US"/>
              <a:t>Click to edit Master text styles</a:t>
            </a:r>
          </a:p>
        </p:txBody>
      </p:sp>
      <p:pic>
        <p:nvPicPr>
          <p:cNvPr id="30" name="Graphic 29">
            <a:extLst>
              <a:ext uri="{FF2B5EF4-FFF2-40B4-BE49-F238E27FC236}">
                <a16:creationId xmlns:a16="http://schemas.microsoft.com/office/drawing/2014/main" id="{C411B1C7-4FC9-3469-DFF0-E9C25BB102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3321656"/>
            <a:ext cx="307777" cy="307777"/>
          </a:xfrm>
          <a:prstGeom prst="rect">
            <a:avLst/>
          </a:prstGeom>
        </p:spPr>
      </p:pic>
      <p:sp>
        <p:nvSpPr>
          <p:cNvPr id="31" name="Text Placeholder 6">
            <a:extLst>
              <a:ext uri="{FF2B5EF4-FFF2-40B4-BE49-F238E27FC236}">
                <a16:creationId xmlns:a16="http://schemas.microsoft.com/office/drawing/2014/main" id="{6D6BFE8A-E442-FBB4-2018-3E45A66FF849}"/>
              </a:ext>
            </a:extLst>
          </p:cNvPr>
          <p:cNvSpPr>
            <a:spLocks noGrp="1"/>
          </p:cNvSpPr>
          <p:nvPr>
            <p:ph type="body" sz="quarter" idx="25"/>
          </p:nvPr>
        </p:nvSpPr>
        <p:spPr>
          <a:xfrm>
            <a:off x="6894678" y="4125683"/>
            <a:ext cx="4992523" cy="276999"/>
          </a:xfrm>
        </p:spPr>
        <p:txBody>
          <a:bodyPr wrap="square" anchor="t">
            <a:spAutoFit/>
          </a:bodyPr>
          <a:lstStyle>
            <a:lvl1pPr>
              <a:defRPr sz="1800"/>
            </a:lvl1pPr>
          </a:lstStyle>
          <a:p>
            <a:pPr lvl="0"/>
            <a:r>
              <a:rPr lang="en-US"/>
              <a:t>Click to edit Master text styles</a:t>
            </a:r>
          </a:p>
        </p:txBody>
      </p:sp>
      <p:pic>
        <p:nvPicPr>
          <p:cNvPr id="32" name="Graphic 31">
            <a:extLst>
              <a:ext uri="{FF2B5EF4-FFF2-40B4-BE49-F238E27FC236}">
                <a16:creationId xmlns:a16="http://schemas.microsoft.com/office/drawing/2014/main" id="{4B3D91E3-F2F4-9967-E4FB-3F40E7EF84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4110294"/>
            <a:ext cx="307777" cy="307777"/>
          </a:xfrm>
          <a:prstGeom prst="rect">
            <a:avLst/>
          </a:prstGeom>
        </p:spPr>
      </p:pic>
      <p:sp>
        <p:nvSpPr>
          <p:cNvPr id="33" name="Text Placeholder 6">
            <a:extLst>
              <a:ext uri="{FF2B5EF4-FFF2-40B4-BE49-F238E27FC236}">
                <a16:creationId xmlns:a16="http://schemas.microsoft.com/office/drawing/2014/main" id="{0104D90D-2293-A03C-A092-9CB6F1D55528}"/>
              </a:ext>
            </a:extLst>
          </p:cNvPr>
          <p:cNvSpPr>
            <a:spLocks noGrp="1"/>
          </p:cNvSpPr>
          <p:nvPr>
            <p:ph type="body" sz="quarter" idx="26"/>
          </p:nvPr>
        </p:nvSpPr>
        <p:spPr>
          <a:xfrm>
            <a:off x="6894678" y="4914321"/>
            <a:ext cx="4992523" cy="276999"/>
          </a:xfrm>
        </p:spPr>
        <p:txBody>
          <a:bodyPr wrap="square" anchor="t">
            <a:spAutoFit/>
          </a:bodyPr>
          <a:lstStyle>
            <a:lvl1pPr>
              <a:defRPr sz="1800"/>
            </a:lvl1pPr>
          </a:lstStyle>
          <a:p>
            <a:pPr lvl="0"/>
            <a:r>
              <a:rPr lang="en-US"/>
              <a:t>Click to edit Master text styles</a:t>
            </a:r>
          </a:p>
        </p:txBody>
      </p:sp>
      <p:pic>
        <p:nvPicPr>
          <p:cNvPr id="34" name="Graphic 33">
            <a:extLst>
              <a:ext uri="{FF2B5EF4-FFF2-40B4-BE49-F238E27FC236}">
                <a16:creationId xmlns:a16="http://schemas.microsoft.com/office/drawing/2014/main" id="{8BBB270E-3F48-1836-B59B-FFFE77C2F3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4898932"/>
            <a:ext cx="307777" cy="307777"/>
          </a:xfrm>
          <a:prstGeom prst="rect">
            <a:avLst/>
          </a:prstGeom>
        </p:spPr>
      </p:pic>
      <p:sp>
        <p:nvSpPr>
          <p:cNvPr id="35" name="Text Placeholder 6">
            <a:extLst>
              <a:ext uri="{FF2B5EF4-FFF2-40B4-BE49-F238E27FC236}">
                <a16:creationId xmlns:a16="http://schemas.microsoft.com/office/drawing/2014/main" id="{B984D259-B04B-8466-0C00-AB86168A7BB9}"/>
              </a:ext>
            </a:extLst>
          </p:cNvPr>
          <p:cNvSpPr>
            <a:spLocks noGrp="1"/>
          </p:cNvSpPr>
          <p:nvPr>
            <p:ph type="body" sz="quarter" idx="27"/>
          </p:nvPr>
        </p:nvSpPr>
        <p:spPr>
          <a:xfrm>
            <a:off x="6894678" y="5702957"/>
            <a:ext cx="4992523" cy="276999"/>
          </a:xfrm>
        </p:spPr>
        <p:txBody>
          <a:bodyPr wrap="square" anchor="t">
            <a:spAutoFit/>
          </a:bodyPr>
          <a:lstStyle>
            <a:lvl1pPr>
              <a:defRPr sz="1800"/>
            </a:lvl1pPr>
          </a:lstStyle>
          <a:p>
            <a:pPr lvl="0"/>
            <a:r>
              <a:rPr lang="en-US"/>
              <a:t>Click to edit Master text styles</a:t>
            </a:r>
          </a:p>
        </p:txBody>
      </p:sp>
      <p:pic>
        <p:nvPicPr>
          <p:cNvPr id="36" name="Graphic 35">
            <a:extLst>
              <a:ext uri="{FF2B5EF4-FFF2-40B4-BE49-F238E27FC236}">
                <a16:creationId xmlns:a16="http://schemas.microsoft.com/office/drawing/2014/main" id="{5F10FFEF-0005-F2AD-44E9-FE6D1BB29E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5687568"/>
            <a:ext cx="307777" cy="307777"/>
          </a:xfrm>
          <a:prstGeom prst="rect">
            <a:avLst/>
          </a:prstGeom>
        </p:spPr>
      </p:pic>
      <p:cxnSp>
        <p:nvCxnSpPr>
          <p:cNvPr id="37" name="Straight Connector 36">
            <a:extLst>
              <a:ext uri="{FF2B5EF4-FFF2-40B4-BE49-F238E27FC236}">
                <a16:creationId xmlns:a16="http://schemas.microsoft.com/office/drawing/2014/main" id="{B9F7581F-F8FD-CF95-BF29-78411E285E69}"/>
              </a:ext>
            </a:extLst>
          </p:cNvPr>
          <p:cNvCxnSpPr>
            <a:cxnSpLocks/>
          </p:cNvCxnSpPr>
          <p:nvPr userDrawn="1"/>
        </p:nvCxnSpPr>
        <p:spPr>
          <a:xfrm flipV="1">
            <a:off x="304800" y="3869862"/>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28A125-C290-2540-C764-04C3BA06A1F3}"/>
              </a:ext>
            </a:extLst>
          </p:cNvPr>
          <p:cNvCxnSpPr>
            <a:cxnSpLocks/>
          </p:cNvCxnSpPr>
          <p:nvPr userDrawn="1"/>
        </p:nvCxnSpPr>
        <p:spPr>
          <a:xfrm flipV="1">
            <a:off x="6385088" y="3869862"/>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6D17E0-C7B2-ACBB-820C-25AB64438FF8}"/>
              </a:ext>
            </a:extLst>
          </p:cNvPr>
          <p:cNvCxnSpPr>
            <a:cxnSpLocks/>
          </p:cNvCxnSpPr>
          <p:nvPr userDrawn="1"/>
        </p:nvCxnSpPr>
        <p:spPr>
          <a:xfrm flipV="1">
            <a:off x="304800" y="3066064"/>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87B125-F40A-DF1A-82D8-77767738DC3C}"/>
              </a:ext>
            </a:extLst>
          </p:cNvPr>
          <p:cNvCxnSpPr>
            <a:cxnSpLocks/>
          </p:cNvCxnSpPr>
          <p:nvPr userDrawn="1"/>
        </p:nvCxnSpPr>
        <p:spPr>
          <a:xfrm flipV="1">
            <a:off x="304800" y="2288547"/>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0F8A9F-1BC8-7F2E-DB85-B2B578FE2FE2}"/>
              </a:ext>
            </a:extLst>
          </p:cNvPr>
          <p:cNvCxnSpPr>
            <a:cxnSpLocks/>
          </p:cNvCxnSpPr>
          <p:nvPr userDrawn="1"/>
        </p:nvCxnSpPr>
        <p:spPr>
          <a:xfrm flipV="1">
            <a:off x="304800" y="4641377"/>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1A06FA-A434-0EC1-31F2-1ECEBA45CE95}"/>
              </a:ext>
            </a:extLst>
          </p:cNvPr>
          <p:cNvCxnSpPr>
            <a:cxnSpLocks/>
          </p:cNvCxnSpPr>
          <p:nvPr userDrawn="1"/>
        </p:nvCxnSpPr>
        <p:spPr>
          <a:xfrm flipV="1">
            <a:off x="304800" y="5412891"/>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EE4CD7-932B-238C-7A6F-9A34FB84EE87}"/>
              </a:ext>
            </a:extLst>
          </p:cNvPr>
          <p:cNvCxnSpPr>
            <a:cxnSpLocks/>
          </p:cNvCxnSpPr>
          <p:nvPr userDrawn="1"/>
        </p:nvCxnSpPr>
        <p:spPr>
          <a:xfrm flipV="1">
            <a:off x="6385088" y="3066064"/>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BCE04E-4E41-E371-F809-9437B8F34389}"/>
              </a:ext>
            </a:extLst>
          </p:cNvPr>
          <p:cNvCxnSpPr>
            <a:cxnSpLocks/>
          </p:cNvCxnSpPr>
          <p:nvPr userDrawn="1"/>
        </p:nvCxnSpPr>
        <p:spPr>
          <a:xfrm flipV="1">
            <a:off x="6385088" y="2288547"/>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D3181C-2E45-264A-8B06-46A01170A2E6}"/>
              </a:ext>
            </a:extLst>
          </p:cNvPr>
          <p:cNvCxnSpPr>
            <a:cxnSpLocks/>
          </p:cNvCxnSpPr>
          <p:nvPr userDrawn="1"/>
        </p:nvCxnSpPr>
        <p:spPr>
          <a:xfrm flipV="1">
            <a:off x="6385088" y="4641377"/>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97E4EA2-D0E7-3054-2364-4526FDAC6198}"/>
              </a:ext>
            </a:extLst>
          </p:cNvPr>
          <p:cNvCxnSpPr>
            <a:cxnSpLocks/>
          </p:cNvCxnSpPr>
          <p:nvPr userDrawn="1"/>
        </p:nvCxnSpPr>
        <p:spPr>
          <a:xfrm flipV="1">
            <a:off x="6385088" y="5412891"/>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388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ull photo with Call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46B98-A3EB-06E6-0D64-32C22835761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49942"/>
            <a:ext cx="12192000" cy="6408057"/>
          </a:xfrm>
          <a:prstGeom prst="rect">
            <a:avLst/>
          </a:prstGeom>
        </p:spPr>
      </p:pic>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a:xfrm>
            <a:off x="6426201" y="2139954"/>
            <a:ext cx="5461000" cy="2456536"/>
          </a:xfrm>
        </p:spPr>
        <p:txBody>
          <a:bodyPr/>
          <a:lstStyle>
            <a:lvl1pPr algn="l">
              <a:defRPr sz="4000">
                <a:solidFill>
                  <a:schemeClr val="accent3"/>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a:xfrm>
            <a:off x="6426200" y="6308906"/>
            <a:ext cx="5461003" cy="365125"/>
          </a:xfrm>
        </p:spPr>
        <p:txBody>
          <a:bodyPr/>
          <a:lstStyle>
            <a:lvl1pPr>
              <a:defRPr>
                <a:solidFill>
                  <a:schemeClr val="bg1"/>
                </a:solidFill>
              </a:defRPr>
            </a:lvl1pPr>
          </a:lstStyle>
          <a:p>
            <a:endParaRPr lang="en-US"/>
          </a:p>
        </p:txBody>
      </p:sp>
      <p:cxnSp>
        <p:nvCxnSpPr>
          <p:cNvPr id="7" name="Straight Connector 6">
            <a:extLst>
              <a:ext uri="{FF2B5EF4-FFF2-40B4-BE49-F238E27FC236}">
                <a16:creationId xmlns:a16="http://schemas.microsoft.com/office/drawing/2014/main" id="{C6A64966-9DC3-3513-BDAB-E76E96EB16C4}"/>
              </a:ext>
            </a:extLst>
          </p:cNvPr>
          <p:cNvCxnSpPr>
            <a:cxnSpLocks/>
          </p:cNvCxnSpPr>
          <p:nvPr userDrawn="1"/>
        </p:nvCxnSpPr>
        <p:spPr>
          <a:xfrm flipH="1" flipV="1">
            <a:off x="6095999" y="2139955"/>
            <a:ext cx="1" cy="4718044"/>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079C43A-7DE7-EAD1-D5C1-42AF4F5672AB}"/>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333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Full photo with Call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46B98-A3EB-06E6-0D64-32C22835761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49942"/>
            <a:ext cx="12192000" cy="6408057"/>
          </a:xfrm>
          <a:prstGeom prst="rect">
            <a:avLst/>
          </a:prstGeom>
        </p:spPr>
      </p:pic>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a:xfrm>
            <a:off x="6426201" y="2139955"/>
            <a:ext cx="5461000" cy="1425118"/>
          </a:xfrm>
        </p:spPr>
        <p:txBody>
          <a:bodyPr anchor="b"/>
          <a:lstStyle>
            <a:lvl1pPr algn="l">
              <a:defRPr sz="4000">
                <a:solidFill>
                  <a:schemeClr val="accent3"/>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a:xfrm>
            <a:off x="6426200" y="6308906"/>
            <a:ext cx="5461003" cy="365125"/>
          </a:xfrm>
        </p:spPr>
        <p:txBody>
          <a:bodyPr/>
          <a:lstStyle>
            <a:lvl1pPr>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D393792-42EF-475B-95AE-44A85191BEA1}"/>
              </a:ext>
            </a:extLst>
          </p:cNvPr>
          <p:cNvSpPr>
            <a:spLocks noGrp="1"/>
          </p:cNvSpPr>
          <p:nvPr>
            <p:ph type="body" sz="quarter" idx="11" hasCustomPrompt="1"/>
          </p:nvPr>
        </p:nvSpPr>
        <p:spPr>
          <a:xfrm>
            <a:off x="6426201" y="3647622"/>
            <a:ext cx="5461000" cy="948868"/>
          </a:xfrm>
        </p:spPr>
        <p:txBody>
          <a:bodyPr>
            <a:normAutofit/>
          </a:bodyPr>
          <a:lstStyle>
            <a:lvl1pPr marL="0" indent="0">
              <a:lnSpc>
                <a:spcPct val="90000"/>
              </a:lnSpc>
              <a:spcBef>
                <a:spcPts val="0"/>
              </a:spcBef>
              <a:buNone/>
              <a:defRPr sz="2400">
                <a:solidFill>
                  <a:schemeClr val="bg1"/>
                </a:solidFill>
              </a:defRPr>
            </a:lvl1pPr>
          </a:lstStyle>
          <a:p>
            <a:pPr lvl="0"/>
            <a:r>
              <a:rPr lang="en-US"/>
              <a:t>Subtitle</a:t>
            </a:r>
          </a:p>
        </p:txBody>
      </p:sp>
      <p:cxnSp>
        <p:nvCxnSpPr>
          <p:cNvPr id="8" name="Straight Connector 7">
            <a:extLst>
              <a:ext uri="{FF2B5EF4-FFF2-40B4-BE49-F238E27FC236}">
                <a16:creationId xmlns:a16="http://schemas.microsoft.com/office/drawing/2014/main" id="{77116CBA-F131-0299-B448-87714F3FA6CB}"/>
              </a:ext>
            </a:extLst>
          </p:cNvPr>
          <p:cNvCxnSpPr>
            <a:cxnSpLocks/>
          </p:cNvCxnSpPr>
          <p:nvPr userDrawn="1"/>
        </p:nvCxnSpPr>
        <p:spPr>
          <a:xfrm flipH="1" flipV="1">
            <a:off x="6095999" y="2139955"/>
            <a:ext cx="1" cy="4718044"/>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A5F389B-BCD6-2F82-8EB9-CF657E72BDCF}"/>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3082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846C97E-A795-074C-74C1-31AC1363A99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461963"/>
            <a:ext cx="12191034" cy="6396037"/>
          </a:xfrm>
          <a:prstGeom prst="rect">
            <a:avLst/>
          </a:prstGeom>
        </p:spPr>
      </p:pic>
      <p:sp>
        <p:nvSpPr>
          <p:cNvPr id="13" name="Rectangle 12">
            <a:extLst>
              <a:ext uri="{FF2B5EF4-FFF2-40B4-BE49-F238E27FC236}">
                <a16:creationId xmlns:a16="http://schemas.microsoft.com/office/drawing/2014/main" id="{9172C254-97A4-F59B-5143-DF95766476D2}"/>
              </a:ext>
            </a:extLst>
          </p:cNvPr>
          <p:cNvSpPr/>
          <p:nvPr userDrawn="1"/>
        </p:nvSpPr>
        <p:spPr>
          <a:xfrm>
            <a:off x="0" y="461963"/>
            <a:ext cx="12191034" cy="6396037"/>
          </a:xfrm>
          <a:prstGeom prst="rect">
            <a:avLst/>
          </a:prstGeom>
          <a:gradFill flip="none" rotWithShape="1">
            <a:gsLst>
              <a:gs pos="70000">
                <a:srgbClr val="13233B">
                  <a:alpha val="45000"/>
                </a:srgbClr>
              </a:gs>
              <a:gs pos="20000">
                <a:srgbClr val="0E1624"/>
              </a:gs>
              <a:gs pos="100000">
                <a:srgbClr val="0E1624">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1358900" y="2746756"/>
            <a:ext cx="9474200" cy="1847088"/>
          </a:xfrm>
        </p:spPr>
        <p:txBody>
          <a:bodyPr/>
          <a:lstStyle>
            <a:lvl1pPr marL="0" algn="l" defTabSz="914400" rtl="0" eaLnBrk="1" latinLnBrk="0" hangingPunct="1">
              <a:lnSpc>
                <a:spcPct val="100000"/>
              </a:lnSpc>
              <a:spcBef>
                <a:spcPct val="0"/>
              </a:spcBef>
              <a:buNone/>
              <a:defRPr lang="en-US" sz="4000" b="1" kern="1200" cap="none" baseline="0" dirty="0">
                <a:solidFill>
                  <a:schemeClr val="accent3"/>
                </a:solidFill>
                <a:latin typeface="+mn-lt"/>
                <a:ea typeface="+mj-ea"/>
                <a:cs typeface="+mj-cs"/>
              </a:defRPr>
            </a:lvl1pPr>
          </a:lstStyle>
          <a:p>
            <a:r>
              <a:rPr lang="en-US"/>
              <a:t>Click to edit Master title style</a:t>
            </a:r>
          </a:p>
        </p:txBody>
      </p:sp>
      <p:pic>
        <p:nvPicPr>
          <p:cNvPr id="3" name="Graphic 2">
            <a:extLst>
              <a:ext uri="{FF2B5EF4-FFF2-40B4-BE49-F238E27FC236}">
                <a16:creationId xmlns:a16="http://schemas.microsoft.com/office/drawing/2014/main" id="{DC993092-C259-600D-F6A9-61848951B43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00" y="1079500"/>
            <a:ext cx="800100" cy="800100"/>
          </a:xfrm>
          <a:prstGeom prst="rect">
            <a:avLst/>
          </a:prstGeom>
        </p:spPr>
      </p:pic>
      <p:pic>
        <p:nvPicPr>
          <p:cNvPr id="4" name="Graphic 3">
            <a:extLst>
              <a:ext uri="{FF2B5EF4-FFF2-40B4-BE49-F238E27FC236}">
                <a16:creationId xmlns:a16="http://schemas.microsoft.com/office/drawing/2014/main" id="{280B7B91-4C6E-A447-E380-2881B41F084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flipV="1">
            <a:off x="11087100" y="5461000"/>
            <a:ext cx="800100" cy="800100"/>
          </a:xfrm>
          <a:prstGeom prst="rect">
            <a:avLst/>
          </a:prstGeom>
        </p:spPr>
      </p:pic>
      <p:cxnSp>
        <p:nvCxnSpPr>
          <p:cNvPr id="5" name="Straight Connector 4">
            <a:extLst>
              <a:ext uri="{FF2B5EF4-FFF2-40B4-BE49-F238E27FC236}">
                <a16:creationId xmlns:a16="http://schemas.microsoft.com/office/drawing/2014/main" id="{D09681ED-1822-1BB4-8E3D-EC986E8DEC73}"/>
              </a:ext>
            </a:extLst>
          </p:cNvPr>
          <p:cNvCxnSpPr>
            <a:cxnSpLocks/>
          </p:cNvCxnSpPr>
          <p:nvPr userDrawn="1"/>
        </p:nvCxnSpPr>
        <p:spPr>
          <a:xfrm flipH="1">
            <a:off x="469900" y="5861050"/>
            <a:ext cx="10363200" cy="0"/>
          </a:xfrm>
          <a:prstGeom prst="line">
            <a:avLst/>
          </a:prstGeom>
          <a:ln w="2540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014FF87-EFE8-54E6-4A2F-EB508B352804}"/>
              </a:ext>
            </a:extLst>
          </p:cNvPr>
          <p:cNvCxnSpPr>
            <a:cxnSpLocks/>
          </p:cNvCxnSpPr>
          <p:nvPr userDrawn="1"/>
        </p:nvCxnSpPr>
        <p:spPr>
          <a:xfrm>
            <a:off x="482599" y="1777999"/>
            <a:ext cx="0" cy="4080249"/>
          </a:xfrm>
          <a:prstGeom prst="line">
            <a:avLst/>
          </a:prstGeom>
          <a:ln w="25400">
            <a:solidFill>
              <a:schemeClr val="bg1"/>
            </a:solidFill>
            <a:head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50FA71-458C-E49C-3B43-D7033F18B6D7}"/>
              </a:ext>
            </a:extLst>
          </p:cNvPr>
          <p:cNvCxnSpPr>
            <a:cxnSpLocks/>
          </p:cNvCxnSpPr>
          <p:nvPr userDrawn="1"/>
        </p:nvCxnSpPr>
        <p:spPr>
          <a:xfrm flipV="1">
            <a:off x="1358900" y="1479550"/>
            <a:ext cx="10363200" cy="0"/>
          </a:xfrm>
          <a:prstGeom prst="line">
            <a:avLst/>
          </a:prstGeom>
          <a:ln w="2540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EFAED5-1F00-6E23-35A5-F8DBF866E7F6}"/>
              </a:ext>
            </a:extLst>
          </p:cNvPr>
          <p:cNvCxnSpPr>
            <a:cxnSpLocks/>
          </p:cNvCxnSpPr>
          <p:nvPr userDrawn="1"/>
        </p:nvCxnSpPr>
        <p:spPr>
          <a:xfrm flipH="1" flipV="1">
            <a:off x="11709401" y="1482352"/>
            <a:ext cx="0" cy="4080249"/>
          </a:xfrm>
          <a:prstGeom prst="line">
            <a:avLst/>
          </a:prstGeom>
          <a:ln w="25400">
            <a:solidFill>
              <a:schemeClr val="bg1"/>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25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9DF90E-6824-1CC0-3ED5-01AA8477C0FD}"/>
              </a:ext>
            </a:extLst>
          </p:cNvPr>
          <p:cNvSpPr/>
          <p:nvPr userDrawn="1"/>
        </p:nvSpPr>
        <p:spPr>
          <a:xfrm>
            <a:off x="5080428" y="0"/>
            <a:ext cx="304800"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p:cNvSpPr>
            <a:spLocks noGrp="1"/>
          </p:cNvSpPr>
          <p:nvPr userDrawn="1">
            <p:ph type="ctrTitle" hasCustomPrompt="1"/>
          </p:nvPr>
        </p:nvSpPr>
        <p:spPr>
          <a:xfrm>
            <a:off x="6096000" y="3937696"/>
            <a:ext cx="5791200" cy="1156944"/>
          </a:xfrm>
          <a:prstGeom prst="rect">
            <a:avLst/>
          </a:prstGeom>
        </p:spPr>
        <p:txBody>
          <a:bodyPr lIns="0" tIns="0" rIns="0" bIns="0" anchor="b" anchorCtr="0">
            <a:noAutofit/>
          </a:bodyPr>
          <a:lstStyle>
            <a:lvl1pPr algn="r">
              <a:lnSpc>
                <a:spcPts val="4400"/>
              </a:lnSpc>
              <a:defRPr sz="4400" b="1" cap="all" baseline="0">
                <a:solidFill>
                  <a:schemeClr val="accent2"/>
                </a:solidFill>
                <a:latin typeface="+mj-lt"/>
              </a:defRPr>
            </a:lvl1pPr>
          </a:lstStyle>
          <a:p>
            <a:r>
              <a:rPr lang="en-US"/>
              <a:t>Cover Slide 1</a:t>
            </a:r>
          </a:p>
        </p:txBody>
      </p:sp>
      <p:sp>
        <p:nvSpPr>
          <p:cNvPr id="105" name="Subtitle 2"/>
          <p:cNvSpPr>
            <a:spLocks noGrp="1"/>
          </p:cNvSpPr>
          <p:nvPr userDrawn="1">
            <p:ph type="subTitle" idx="1" hasCustomPrompt="1"/>
          </p:nvPr>
        </p:nvSpPr>
        <p:spPr>
          <a:xfrm>
            <a:off x="6096000" y="5251020"/>
            <a:ext cx="5791200" cy="290483"/>
          </a:xfrm>
          <a:prstGeom prst="rect">
            <a:avLst/>
          </a:prstGeom>
        </p:spPr>
        <p:txBody>
          <a:bodyPr lIns="0" tIns="0" rIns="0" bIns="0">
            <a:noAutofit/>
          </a:bodyPr>
          <a:lstStyle>
            <a:lvl1pPr marL="0" indent="0" algn="r">
              <a:lnSpc>
                <a:spcPct val="100000"/>
              </a:lnSpc>
              <a:spcBef>
                <a:spcPts val="0"/>
              </a:spcBef>
              <a:buNone/>
              <a:defRPr sz="2000">
                <a:solidFill>
                  <a:schemeClr val="tx2"/>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cxnSp>
        <p:nvCxnSpPr>
          <p:cNvPr id="12" name="Straight Connector 11">
            <a:extLst>
              <a:ext uri="{FF2B5EF4-FFF2-40B4-BE49-F238E27FC236}">
                <a16:creationId xmlns:a16="http://schemas.microsoft.com/office/drawing/2014/main" id="{E5695398-6A38-425E-1D30-A56926D3D9E3}"/>
              </a:ext>
            </a:extLst>
          </p:cNvPr>
          <p:cNvCxnSpPr>
            <a:cxnSpLocks/>
          </p:cNvCxnSpPr>
          <p:nvPr userDrawn="1"/>
        </p:nvCxnSpPr>
        <p:spPr>
          <a:xfrm flipH="1">
            <a:off x="9430665" y="3120482"/>
            <a:ext cx="2456535"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CDAEC0E-BFBF-1510-0745-E49C2E84A4B9}"/>
              </a:ext>
            </a:extLst>
          </p:cNvPr>
          <p:cNvGrpSpPr/>
          <p:nvPr userDrawn="1"/>
        </p:nvGrpSpPr>
        <p:grpSpPr>
          <a:xfrm>
            <a:off x="0" y="-1"/>
            <a:ext cx="6413501" cy="6858002"/>
            <a:chOff x="3949405" y="1125827"/>
            <a:chExt cx="3270781" cy="3497470"/>
          </a:xfrm>
        </p:grpSpPr>
        <p:pic>
          <p:nvPicPr>
            <p:cNvPr id="16" name="Picture 15" descr="A statue of a horse running&#10;&#10;Description automatically generated">
              <a:extLst>
                <a:ext uri="{FF2B5EF4-FFF2-40B4-BE49-F238E27FC236}">
                  <a16:creationId xmlns:a16="http://schemas.microsoft.com/office/drawing/2014/main" id="{B6EA72C7-542B-7007-FCDE-9CB81142BF5C}"/>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3949405" y="1125827"/>
              <a:ext cx="2590936" cy="3497469"/>
            </a:xfrm>
            <a:prstGeom prst="rect">
              <a:avLst/>
            </a:prstGeom>
          </p:spPr>
        </p:pic>
        <p:pic>
          <p:nvPicPr>
            <p:cNvPr id="18" name="Picture 17" descr="A statue of a horse&#10;&#10;Description automatically generated">
              <a:extLst>
                <a:ext uri="{FF2B5EF4-FFF2-40B4-BE49-F238E27FC236}">
                  <a16:creationId xmlns:a16="http://schemas.microsoft.com/office/drawing/2014/main" id="{27B8329B-FFC5-4CED-93E5-18494D00768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949405" y="1316498"/>
              <a:ext cx="3270781" cy="3306799"/>
            </a:xfrm>
            <a:prstGeom prst="rect">
              <a:avLst/>
            </a:prstGeom>
          </p:spPr>
        </p:pic>
      </p:grpSp>
      <p:pic>
        <p:nvPicPr>
          <p:cNvPr id="3" name="Picture 2" descr="A logo for a university&#10;&#10;Description automatically generated">
            <a:extLst>
              <a:ext uri="{FF2B5EF4-FFF2-40B4-BE49-F238E27FC236}">
                <a16:creationId xmlns:a16="http://schemas.microsoft.com/office/drawing/2014/main" id="{87E3C6DD-EF6A-C6C0-76A3-A80446253D9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33124" y="227447"/>
            <a:ext cx="2251617" cy="2435573"/>
          </a:xfrm>
          <a:prstGeom prst="rect">
            <a:avLst/>
          </a:prstGeom>
        </p:spPr>
      </p:pic>
    </p:spTree>
    <p:extLst>
      <p:ext uri="{BB962C8B-B14F-4D97-AF65-F5344CB8AC3E}">
        <p14:creationId xmlns:p14="http://schemas.microsoft.com/office/powerpoint/2010/main" val="13896073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dirty="0"/>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30547584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79F635-9865-4178-AC03-00A739BFBF2A}" type="datetimeFigureOut">
              <a:rPr lang="en-US" smtClean="0"/>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41D1A-8F4D-4B0D-B8FC-F6B3BE17485A}" type="slidenum">
              <a:rPr lang="en-US" smtClean="0"/>
              <a:t>‹#›</a:t>
            </a:fld>
            <a:endParaRPr lang="en-US"/>
          </a:p>
        </p:txBody>
      </p:sp>
    </p:spTree>
    <p:extLst>
      <p:ext uri="{BB962C8B-B14F-4D97-AF65-F5344CB8AC3E}">
        <p14:creationId xmlns:p14="http://schemas.microsoft.com/office/powerpoint/2010/main" val="31394461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2E5E-F752-7483-D827-2286056752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DCECC4-CAAF-6C79-2481-0FE36BA54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EB857D-3D88-9C64-FDF4-25A4CF677EAF}"/>
              </a:ext>
            </a:extLst>
          </p:cNvPr>
          <p:cNvSpPr>
            <a:spLocks noGrp="1"/>
          </p:cNvSpPr>
          <p:nvPr>
            <p:ph type="dt" sz="half" idx="10"/>
          </p:nvPr>
        </p:nvSpPr>
        <p:spPr/>
        <p:txBody>
          <a:bodyPr/>
          <a:lstStyle/>
          <a:p>
            <a:fld id="{2479F635-9865-4178-AC03-00A739BFBF2A}" type="datetimeFigureOut">
              <a:rPr lang="en-US" smtClean="0"/>
              <a:t>5/2/2025</a:t>
            </a:fld>
            <a:endParaRPr lang="en-US"/>
          </a:p>
        </p:txBody>
      </p:sp>
      <p:sp>
        <p:nvSpPr>
          <p:cNvPr id="5" name="Footer Placeholder 4">
            <a:extLst>
              <a:ext uri="{FF2B5EF4-FFF2-40B4-BE49-F238E27FC236}">
                <a16:creationId xmlns:a16="http://schemas.microsoft.com/office/drawing/2014/main" id="{DB7B891B-FB5F-6772-E7F6-DD7641C33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3BB2F-2355-62D0-DFDF-4A3D50257FE3}"/>
              </a:ext>
            </a:extLst>
          </p:cNvPr>
          <p:cNvSpPr>
            <a:spLocks noGrp="1"/>
          </p:cNvSpPr>
          <p:nvPr>
            <p:ph type="sldNum" sz="quarter" idx="12"/>
          </p:nvPr>
        </p:nvSpPr>
        <p:spPr/>
        <p:txBody>
          <a:bodyPr/>
          <a:lstStyle/>
          <a:p>
            <a:fld id="{84741D1A-8F4D-4B0D-B8FC-F6B3BE17485A}" type="slidenum">
              <a:rPr lang="en-US" smtClean="0"/>
              <a:t>‹#›</a:t>
            </a:fld>
            <a:endParaRPr lang="en-US"/>
          </a:p>
        </p:txBody>
      </p:sp>
    </p:spTree>
    <p:extLst>
      <p:ext uri="{BB962C8B-B14F-4D97-AF65-F5344CB8AC3E}">
        <p14:creationId xmlns:p14="http://schemas.microsoft.com/office/powerpoint/2010/main" val="984742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5704-290C-4BAE-2578-FC2C18C777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0E8737-C00B-EC72-D2C0-7F9C96F559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96FC9-7BF6-9AE8-76B6-A4E5F37254E3}"/>
              </a:ext>
            </a:extLst>
          </p:cNvPr>
          <p:cNvSpPr>
            <a:spLocks noGrp="1"/>
          </p:cNvSpPr>
          <p:nvPr>
            <p:ph type="dt" sz="half" idx="10"/>
          </p:nvPr>
        </p:nvSpPr>
        <p:spPr/>
        <p:txBody>
          <a:bodyPr/>
          <a:lstStyle/>
          <a:p>
            <a:fld id="{528FC5F6-F338-4AE4-BB23-26385BCFC423}" type="datetimeFigureOut">
              <a:rPr lang="en-US" smtClean="0"/>
              <a:t>5/2/2025</a:t>
            </a:fld>
            <a:endParaRPr lang="en-US"/>
          </a:p>
        </p:txBody>
      </p:sp>
      <p:sp>
        <p:nvSpPr>
          <p:cNvPr id="5" name="Footer Placeholder 4">
            <a:extLst>
              <a:ext uri="{FF2B5EF4-FFF2-40B4-BE49-F238E27FC236}">
                <a16:creationId xmlns:a16="http://schemas.microsoft.com/office/drawing/2014/main" id="{167E96AE-48B4-FFE0-8BB2-B9E5E6207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64DE0-9B8D-875B-A0F9-90D9F067BFD9}"/>
              </a:ext>
            </a:extLst>
          </p:cNvPr>
          <p:cNvSpPr>
            <a:spLocks noGrp="1"/>
          </p:cNvSpPr>
          <p:nvPr>
            <p:ph type="sldNum" sz="quarter" idx="12"/>
          </p:nvPr>
        </p:nvSpPr>
        <p:spPr/>
        <p:txBody>
          <a:bodyPr/>
          <a:lstStyle/>
          <a:p>
            <a:fld id="{6113E31D-E2AB-40D1-8B51-AFA5AFEF393A}" type="slidenum">
              <a:rPr lang="en-US" smtClean="0"/>
              <a:t>‹#›</a:t>
            </a:fld>
            <a:endParaRPr lang="en-US"/>
          </a:p>
        </p:txBody>
      </p:sp>
    </p:spTree>
    <p:extLst>
      <p:ext uri="{BB962C8B-B14F-4D97-AF65-F5344CB8AC3E}">
        <p14:creationId xmlns:p14="http://schemas.microsoft.com/office/powerpoint/2010/main" val="30490189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C687-E2BA-4A43-A2D5-E79FF12C4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782E79-A22C-CF27-8FDC-862BC1B58D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D74F72-9338-8F1D-1795-39D28903D471}"/>
              </a:ext>
            </a:extLst>
          </p:cNvPr>
          <p:cNvSpPr>
            <a:spLocks noGrp="1"/>
          </p:cNvSpPr>
          <p:nvPr>
            <p:ph type="dt" sz="half" idx="10"/>
          </p:nvPr>
        </p:nvSpPr>
        <p:spPr/>
        <p:txBody>
          <a:bodyPr/>
          <a:lstStyle/>
          <a:p>
            <a:fld id="{424CF305-7E07-4912-921B-C4664631E972}" type="datetimeFigureOut">
              <a:rPr lang="en-US" smtClean="0"/>
              <a:t>5/2/2025</a:t>
            </a:fld>
            <a:endParaRPr lang="en-US"/>
          </a:p>
        </p:txBody>
      </p:sp>
      <p:sp>
        <p:nvSpPr>
          <p:cNvPr id="5" name="Footer Placeholder 4">
            <a:extLst>
              <a:ext uri="{FF2B5EF4-FFF2-40B4-BE49-F238E27FC236}">
                <a16:creationId xmlns:a16="http://schemas.microsoft.com/office/drawing/2014/main" id="{D6CB7E15-4F98-45D0-CEEB-8F8D25C41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82BA8-E246-5730-E5E4-13F70EF2095C}"/>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919233635"/>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8EDB-BCE8-43F0-81AB-90E55ABB8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D9B61D-8827-C069-939D-D1432DDE3B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8939BC-1363-A29E-B9B2-73552B2497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1D6599-7CB6-FFB1-54FE-C20A6B56C28D}"/>
              </a:ext>
            </a:extLst>
          </p:cNvPr>
          <p:cNvSpPr>
            <a:spLocks noGrp="1"/>
          </p:cNvSpPr>
          <p:nvPr>
            <p:ph type="dt" sz="half" idx="10"/>
          </p:nvPr>
        </p:nvSpPr>
        <p:spPr/>
        <p:txBody>
          <a:bodyPr/>
          <a:lstStyle/>
          <a:p>
            <a:fld id="{424CF305-7E07-4912-921B-C4664631E972}" type="datetimeFigureOut">
              <a:rPr lang="en-US" smtClean="0"/>
              <a:t>5/2/2025</a:t>
            </a:fld>
            <a:endParaRPr lang="en-US"/>
          </a:p>
        </p:txBody>
      </p:sp>
      <p:sp>
        <p:nvSpPr>
          <p:cNvPr id="6" name="Footer Placeholder 5">
            <a:extLst>
              <a:ext uri="{FF2B5EF4-FFF2-40B4-BE49-F238E27FC236}">
                <a16:creationId xmlns:a16="http://schemas.microsoft.com/office/drawing/2014/main" id="{6D0AE251-A5D3-97F4-4F78-8643BE8A1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F8B6C7-B7BF-6CF3-29AA-573E9B5553B5}"/>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2916934246"/>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F4E5-15E6-06C0-19DE-2AD9C46CED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1D52FB-813A-E818-2C4C-C3464FA370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982821-16D6-0FAC-B6CF-6A5F60E833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45C6F8-0FE1-77D4-E046-849C4D7D1A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18291A-2F94-C9F4-5A92-92B7E79189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8A0BED-30B8-1DC5-8B29-099DCF583152}"/>
              </a:ext>
            </a:extLst>
          </p:cNvPr>
          <p:cNvSpPr>
            <a:spLocks noGrp="1"/>
          </p:cNvSpPr>
          <p:nvPr>
            <p:ph type="dt" sz="half" idx="10"/>
          </p:nvPr>
        </p:nvSpPr>
        <p:spPr/>
        <p:txBody>
          <a:bodyPr/>
          <a:lstStyle/>
          <a:p>
            <a:fld id="{424CF305-7E07-4912-921B-C4664631E972}" type="datetimeFigureOut">
              <a:rPr lang="en-US" smtClean="0"/>
              <a:t>5/2/2025</a:t>
            </a:fld>
            <a:endParaRPr lang="en-US"/>
          </a:p>
        </p:txBody>
      </p:sp>
      <p:sp>
        <p:nvSpPr>
          <p:cNvPr id="8" name="Footer Placeholder 7">
            <a:extLst>
              <a:ext uri="{FF2B5EF4-FFF2-40B4-BE49-F238E27FC236}">
                <a16:creationId xmlns:a16="http://schemas.microsoft.com/office/drawing/2014/main" id="{CBD53B7B-CE4A-E15A-D79A-608679B10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5BD2FC-3E73-96DD-8B38-07AA9D776E5D}"/>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322002401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8F02-8EDD-CB4C-363D-33155F8F25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F5A8C0-E6B0-6CD0-062F-A910C79B19A0}"/>
              </a:ext>
            </a:extLst>
          </p:cNvPr>
          <p:cNvSpPr>
            <a:spLocks noGrp="1"/>
          </p:cNvSpPr>
          <p:nvPr>
            <p:ph type="dt" sz="half" idx="10"/>
          </p:nvPr>
        </p:nvSpPr>
        <p:spPr/>
        <p:txBody>
          <a:bodyPr/>
          <a:lstStyle/>
          <a:p>
            <a:fld id="{424CF305-7E07-4912-921B-C4664631E972}" type="datetimeFigureOut">
              <a:rPr lang="en-US" smtClean="0"/>
              <a:t>5/2/2025</a:t>
            </a:fld>
            <a:endParaRPr lang="en-US"/>
          </a:p>
        </p:txBody>
      </p:sp>
      <p:sp>
        <p:nvSpPr>
          <p:cNvPr id="4" name="Footer Placeholder 3">
            <a:extLst>
              <a:ext uri="{FF2B5EF4-FFF2-40B4-BE49-F238E27FC236}">
                <a16:creationId xmlns:a16="http://schemas.microsoft.com/office/drawing/2014/main" id="{30ECFBEE-9638-CC7A-8575-09707163AE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CC4630-E1A9-D0BA-7578-D92B739B13D4}"/>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1474380091"/>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E1D332-BB18-2004-FC3C-411B57C2F909}"/>
              </a:ext>
            </a:extLst>
          </p:cNvPr>
          <p:cNvSpPr>
            <a:spLocks noGrp="1"/>
          </p:cNvSpPr>
          <p:nvPr>
            <p:ph type="dt" sz="half" idx="10"/>
          </p:nvPr>
        </p:nvSpPr>
        <p:spPr/>
        <p:txBody>
          <a:bodyPr/>
          <a:lstStyle/>
          <a:p>
            <a:fld id="{424CF305-7E07-4912-921B-C4664631E972}" type="datetimeFigureOut">
              <a:rPr lang="en-US" smtClean="0"/>
              <a:t>5/2/2025</a:t>
            </a:fld>
            <a:endParaRPr lang="en-US"/>
          </a:p>
        </p:txBody>
      </p:sp>
      <p:sp>
        <p:nvSpPr>
          <p:cNvPr id="3" name="Footer Placeholder 2">
            <a:extLst>
              <a:ext uri="{FF2B5EF4-FFF2-40B4-BE49-F238E27FC236}">
                <a16:creationId xmlns:a16="http://schemas.microsoft.com/office/drawing/2014/main" id="{E9958A47-7345-D776-79A9-A03CF9144B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EEDBB4-5043-F9DF-308D-04C274ECA806}"/>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12124230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B63D-982E-8CD6-13FC-2762B4CEE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B6F6DF-6B35-28C3-311B-45AC6DF2A1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46DB52-DF94-DC9E-08FF-41069D43C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16FB6D-79BD-E99C-F97A-0AEE41C3EF38}"/>
              </a:ext>
            </a:extLst>
          </p:cNvPr>
          <p:cNvSpPr>
            <a:spLocks noGrp="1"/>
          </p:cNvSpPr>
          <p:nvPr>
            <p:ph type="dt" sz="half" idx="10"/>
          </p:nvPr>
        </p:nvSpPr>
        <p:spPr/>
        <p:txBody>
          <a:bodyPr/>
          <a:lstStyle/>
          <a:p>
            <a:fld id="{424CF305-7E07-4912-921B-C4664631E972}" type="datetimeFigureOut">
              <a:rPr lang="en-US" smtClean="0"/>
              <a:t>5/2/2025</a:t>
            </a:fld>
            <a:endParaRPr lang="en-US"/>
          </a:p>
        </p:txBody>
      </p:sp>
      <p:sp>
        <p:nvSpPr>
          <p:cNvPr id="6" name="Footer Placeholder 5">
            <a:extLst>
              <a:ext uri="{FF2B5EF4-FFF2-40B4-BE49-F238E27FC236}">
                <a16:creationId xmlns:a16="http://schemas.microsoft.com/office/drawing/2014/main" id="{0FF37442-41F2-12D1-1285-E260853C1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A1CC91-99CC-A072-CD32-2ACEFE9EDE8F}"/>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42231523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sp>
        <p:nvSpPr>
          <p:cNvPr id="104" name="Title 1"/>
          <p:cNvSpPr>
            <a:spLocks noGrp="1"/>
          </p:cNvSpPr>
          <p:nvPr>
            <p:ph type="ctrTitle" hasCustomPrompt="1"/>
          </p:nvPr>
        </p:nvSpPr>
        <p:spPr>
          <a:xfrm>
            <a:off x="304798" y="637008"/>
            <a:ext cx="8971175" cy="1132105"/>
          </a:xfrm>
          <a:prstGeom prst="rect">
            <a:avLst/>
          </a:prstGeom>
        </p:spPr>
        <p:txBody>
          <a:bodyPr wrap="square" lIns="0" tIns="0" rIns="0" bIns="0" anchor="t" anchorCtr="0">
            <a:spAutoFit/>
          </a:bodyPr>
          <a:lstStyle>
            <a:lvl1pPr algn="l">
              <a:lnSpc>
                <a:spcPts val="4400"/>
              </a:lnSpc>
              <a:defRPr sz="4800" b="1" cap="all" baseline="0">
                <a:solidFill>
                  <a:schemeClr val="accent2"/>
                </a:solidFill>
                <a:latin typeface="+mj-lt"/>
              </a:defRPr>
            </a:lvl1pPr>
          </a:lstStyle>
          <a:p>
            <a:r>
              <a:rPr lang="en-US"/>
              <a:t>Cover </a:t>
            </a:r>
            <a:br>
              <a:rPr lang="en-US"/>
            </a:br>
            <a:r>
              <a:rPr lang="en-US"/>
              <a:t>Slide 2</a:t>
            </a:r>
          </a:p>
        </p:txBody>
      </p:sp>
      <p:sp>
        <p:nvSpPr>
          <p:cNvPr id="105" name="Subtitle 2"/>
          <p:cNvSpPr>
            <a:spLocks noGrp="1"/>
          </p:cNvSpPr>
          <p:nvPr>
            <p:ph type="subTitle" idx="1" hasCustomPrompt="1"/>
          </p:nvPr>
        </p:nvSpPr>
        <p:spPr>
          <a:xfrm>
            <a:off x="304797" y="1901466"/>
            <a:ext cx="8971172" cy="290483"/>
          </a:xfrm>
          <a:prstGeom prst="rect">
            <a:avLst/>
          </a:prstGeom>
        </p:spPr>
        <p:txBody>
          <a:bodyPr lIns="0" tIns="0" rIns="0" bIns="0">
            <a:noAutofit/>
          </a:bodyPr>
          <a:lstStyle>
            <a:lvl1pPr marL="0" indent="0" algn="l">
              <a:lnSpc>
                <a:spcPct val="100000"/>
              </a:lnSpc>
              <a:spcBef>
                <a:spcPts val="0"/>
              </a:spcBef>
              <a:buNone/>
              <a:defRPr sz="1800">
                <a:solidFill>
                  <a:schemeClr val="tx2"/>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cxnSp>
        <p:nvCxnSpPr>
          <p:cNvPr id="9" name="Straight Connector 8">
            <a:extLst>
              <a:ext uri="{FF2B5EF4-FFF2-40B4-BE49-F238E27FC236}">
                <a16:creationId xmlns:a16="http://schemas.microsoft.com/office/drawing/2014/main" id="{0D95FF37-165C-F414-0BFE-F49B9D8DAA06}"/>
              </a:ext>
            </a:extLst>
          </p:cNvPr>
          <p:cNvCxnSpPr>
            <a:cxnSpLocks/>
          </p:cNvCxnSpPr>
          <p:nvPr userDrawn="1"/>
        </p:nvCxnSpPr>
        <p:spPr>
          <a:xfrm>
            <a:off x="9684579" y="200722"/>
            <a:ext cx="0" cy="2263698"/>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A90D49-288B-4401-4C2C-3DEC112CE575}"/>
              </a:ext>
            </a:extLst>
          </p:cNvPr>
          <p:cNvSpPr/>
          <p:nvPr userDrawn="1"/>
        </p:nvSpPr>
        <p:spPr>
          <a:xfrm rot="16200000">
            <a:off x="5943600" y="-3035301"/>
            <a:ext cx="304800" cy="1219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uilding with a pink sky&#10;&#10;Description automatically generated with medium confidence">
            <a:extLst>
              <a:ext uri="{FF2B5EF4-FFF2-40B4-BE49-F238E27FC236}">
                <a16:creationId xmlns:a16="http://schemas.microsoft.com/office/drawing/2014/main" id="{5BA1BB4B-1D16-31FD-3488-FF9F6DCF89D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213100"/>
            <a:ext cx="12191034" cy="3073400"/>
          </a:xfrm>
          <a:prstGeom prst="rect">
            <a:avLst/>
          </a:prstGeom>
        </p:spPr>
      </p:pic>
      <p:pic>
        <p:nvPicPr>
          <p:cNvPr id="6" name="Picture 5" descr="A building with lights on&#10;&#10;Description automatically generated">
            <a:extLst>
              <a:ext uri="{FF2B5EF4-FFF2-40B4-BE49-F238E27FC236}">
                <a16:creationId xmlns:a16="http://schemas.microsoft.com/office/drawing/2014/main" id="{0639AAFF-CE78-6E39-EB04-B5844BE1687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133600"/>
            <a:ext cx="12192002" cy="4724400"/>
          </a:xfrm>
          <a:prstGeom prst="rect">
            <a:avLst/>
          </a:prstGeom>
        </p:spPr>
      </p:pic>
      <p:pic>
        <p:nvPicPr>
          <p:cNvPr id="5" name="Picture 4" descr="A logo for a university&#10;&#10;Description automatically generated">
            <a:extLst>
              <a:ext uri="{FF2B5EF4-FFF2-40B4-BE49-F238E27FC236}">
                <a16:creationId xmlns:a16="http://schemas.microsoft.com/office/drawing/2014/main" id="{986F5FEF-1A2E-9A99-C876-18463E97B4B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05067" y="98510"/>
            <a:ext cx="2266447" cy="2451614"/>
          </a:xfrm>
          <a:prstGeom prst="rect">
            <a:avLst/>
          </a:prstGeom>
        </p:spPr>
      </p:pic>
    </p:spTree>
    <p:extLst>
      <p:ext uri="{BB962C8B-B14F-4D97-AF65-F5344CB8AC3E}">
        <p14:creationId xmlns:p14="http://schemas.microsoft.com/office/powerpoint/2010/main" val="30083180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F133-2966-7977-9C82-DF59C8DAF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8E296D-DA92-B453-4011-3A41B24649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A5ECA6-F870-2961-495C-C7B3655711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A579C9-DF35-9DF9-4B2A-BE03DD23219A}"/>
              </a:ext>
            </a:extLst>
          </p:cNvPr>
          <p:cNvSpPr>
            <a:spLocks noGrp="1"/>
          </p:cNvSpPr>
          <p:nvPr>
            <p:ph type="dt" sz="half" idx="10"/>
          </p:nvPr>
        </p:nvSpPr>
        <p:spPr/>
        <p:txBody>
          <a:bodyPr/>
          <a:lstStyle/>
          <a:p>
            <a:fld id="{424CF305-7E07-4912-921B-C4664631E972}" type="datetimeFigureOut">
              <a:rPr lang="en-US" smtClean="0"/>
              <a:t>5/2/2025</a:t>
            </a:fld>
            <a:endParaRPr lang="en-US"/>
          </a:p>
        </p:txBody>
      </p:sp>
      <p:sp>
        <p:nvSpPr>
          <p:cNvPr id="6" name="Footer Placeholder 5">
            <a:extLst>
              <a:ext uri="{FF2B5EF4-FFF2-40B4-BE49-F238E27FC236}">
                <a16:creationId xmlns:a16="http://schemas.microsoft.com/office/drawing/2014/main" id="{8EC13BFE-074F-3564-80D7-1B39EB296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7FF60-5877-6C3E-3A00-2D4FEA4CD889}"/>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577533140"/>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F9A6-64AC-BEAB-F541-1323277976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32E8C9-8910-97E4-A4C2-09D7D01E16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48F81-8D9D-8E3C-2F89-A6E1A1D8014D}"/>
              </a:ext>
            </a:extLst>
          </p:cNvPr>
          <p:cNvSpPr>
            <a:spLocks noGrp="1"/>
          </p:cNvSpPr>
          <p:nvPr>
            <p:ph type="dt" sz="half" idx="10"/>
          </p:nvPr>
        </p:nvSpPr>
        <p:spPr/>
        <p:txBody>
          <a:bodyPr/>
          <a:lstStyle/>
          <a:p>
            <a:fld id="{424CF305-7E07-4912-921B-C4664631E972}" type="datetimeFigureOut">
              <a:rPr lang="en-US" smtClean="0"/>
              <a:t>5/2/2025</a:t>
            </a:fld>
            <a:endParaRPr lang="en-US"/>
          </a:p>
        </p:txBody>
      </p:sp>
      <p:sp>
        <p:nvSpPr>
          <p:cNvPr id="5" name="Footer Placeholder 4">
            <a:extLst>
              <a:ext uri="{FF2B5EF4-FFF2-40B4-BE49-F238E27FC236}">
                <a16:creationId xmlns:a16="http://schemas.microsoft.com/office/drawing/2014/main" id="{56336D8D-CA01-9B6B-E2D6-5F7DA2C3F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B734A-C25B-5AE3-6CFF-9A4AE0DEA9A1}"/>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3768451132"/>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05FEB7-168F-B86F-9C19-DDF4AD361B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B76CAF-86F6-CE5B-2ACC-CD49D2F15B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1A21F3-F7AB-BBDF-7E14-73D3A5AD7E2E}"/>
              </a:ext>
            </a:extLst>
          </p:cNvPr>
          <p:cNvSpPr>
            <a:spLocks noGrp="1"/>
          </p:cNvSpPr>
          <p:nvPr>
            <p:ph type="dt" sz="half" idx="10"/>
          </p:nvPr>
        </p:nvSpPr>
        <p:spPr/>
        <p:txBody>
          <a:bodyPr/>
          <a:lstStyle/>
          <a:p>
            <a:fld id="{424CF305-7E07-4912-921B-C4664631E972}" type="datetimeFigureOut">
              <a:rPr lang="en-US" smtClean="0"/>
              <a:t>5/2/2025</a:t>
            </a:fld>
            <a:endParaRPr lang="en-US"/>
          </a:p>
        </p:txBody>
      </p:sp>
      <p:sp>
        <p:nvSpPr>
          <p:cNvPr id="5" name="Footer Placeholder 4">
            <a:extLst>
              <a:ext uri="{FF2B5EF4-FFF2-40B4-BE49-F238E27FC236}">
                <a16:creationId xmlns:a16="http://schemas.microsoft.com/office/drawing/2014/main" id="{C41325FA-8040-F930-4CA3-548667A17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DF39E-34A7-1C41-D606-FD75A69D728B}"/>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4919852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723491-B37E-0CC3-90ED-32F6A5CE71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19600" y="1"/>
            <a:ext cx="7772400" cy="6854574"/>
          </a:xfrm>
          <a:prstGeom prst="rect">
            <a:avLst/>
          </a:prstGeom>
        </p:spPr>
      </p:pic>
      <p:sp>
        <p:nvSpPr>
          <p:cNvPr id="104" name="Title 1"/>
          <p:cNvSpPr>
            <a:spLocks noGrp="1"/>
          </p:cNvSpPr>
          <p:nvPr>
            <p:ph type="ctrTitle" hasCustomPrompt="1"/>
          </p:nvPr>
        </p:nvSpPr>
        <p:spPr>
          <a:xfrm>
            <a:off x="304800" y="961916"/>
            <a:ext cx="3810000" cy="1156944"/>
          </a:xfrm>
          <a:prstGeom prst="rect">
            <a:avLst/>
          </a:prstGeom>
        </p:spPr>
        <p:txBody>
          <a:bodyPr lIns="0" tIns="0" rIns="0" bIns="0" anchor="b" anchorCtr="0">
            <a:noAutofit/>
          </a:bodyPr>
          <a:lstStyle>
            <a:lvl1pPr algn="l">
              <a:lnSpc>
                <a:spcPts val="4400"/>
              </a:lnSpc>
              <a:defRPr sz="4000" b="1" cap="all" baseline="0">
                <a:solidFill>
                  <a:schemeClr val="accent2"/>
                </a:solidFill>
                <a:latin typeface="+mj-lt"/>
              </a:defRPr>
            </a:lvl1pPr>
          </a:lstStyle>
          <a:p>
            <a:r>
              <a:rPr lang="en-US"/>
              <a:t>Divider Slide 1</a:t>
            </a:r>
          </a:p>
        </p:txBody>
      </p:sp>
      <p:sp>
        <p:nvSpPr>
          <p:cNvPr id="105" name="Subtitle 2"/>
          <p:cNvSpPr>
            <a:spLocks noGrp="1"/>
          </p:cNvSpPr>
          <p:nvPr>
            <p:ph type="subTitle" idx="1" hasCustomPrompt="1"/>
          </p:nvPr>
        </p:nvSpPr>
        <p:spPr>
          <a:xfrm>
            <a:off x="304800" y="2275240"/>
            <a:ext cx="3810000" cy="290483"/>
          </a:xfrm>
          <a:prstGeom prst="rect">
            <a:avLst/>
          </a:prstGeom>
        </p:spPr>
        <p:txBody>
          <a:bodyPr lIns="0" tIns="0" rIns="0" bIns="0">
            <a:noAutofit/>
          </a:bodyPr>
          <a:lstStyle>
            <a:lvl1pPr marL="0" indent="0" algn="l">
              <a:lnSpc>
                <a:spcPct val="100000"/>
              </a:lnSpc>
              <a:spcBef>
                <a:spcPts val="0"/>
              </a:spcBef>
              <a:buNone/>
              <a:defRPr sz="1800">
                <a:solidFill>
                  <a:schemeClr val="tx2"/>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cxnSp>
        <p:nvCxnSpPr>
          <p:cNvPr id="7" name="Straight Connector 6">
            <a:extLst>
              <a:ext uri="{FF2B5EF4-FFF2-40B4-BE49-F238E27FC236}">
                <a16:creationId xmlns:a16="http://schemas.microsoft.com/office/drawing/2014/main" id="{27D87631-C406-3075-4E80-A78B266E66CC}"/>
              </a:ext>
            </a:extLst>
          </p:cNvPr>
          <p:cNvCxnSpPr>
            <a:cxnSpLocks/>
          </p:cNvCxnSpPr>
          <p:nvPr userDrawn="1"/>
        </p:nvCxnSpPr>
        <p:spPr>
          <a:xfrm flipH="1">
            <a:off x="304800" y="5626100"/>
            <a:ext cx="381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DC42DA7-3C4F-AE65-6206-1574CDBF1B19}"/>
              </a:ext>
            </a:extLst>
          </p:cNvPr>
          <p:cNvSpPr/>
          <p:nvPr userDrawn="1"/>
        </p:nvSpPr>
        <p:spPr>
          <a:xfrm>
            <a:off x="4419600" y="0"/>
            <a:ext cx="139700" cy="68579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logo&#10;&#10;Description automatically generated">
            <a:extLst>
              <a:ext uri="{FF2B5EF4-FFF2-40B4-BE49-F238E27FC236}">
                <a16:creationId xmlns:a16="http://schemas.microsoft.com/office/drawing/2014/main" id="{253DED0E-5BF6-1D57-1631-52ED058AEDE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5782931"/>
            <a:ext cx="3541441" cy="854831"/>
          </a:xfrm>
          <a:prstGeom prst="rect">
            <a:avLst/>
          </a:prstGeom>
        </p:spPr>
      </p:pic>
    </p:spTree>
    <p:extLst>
      <p:ext uri="{BB962C8B-B14F-4D97-AF65-F5344CB8AC3E}">
        <p14:creationId xmlns:p14="http://schemas.microsoft.com/office/powerpoint/2010/main" val="358299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ACF977-E0E1-3EE1-5042-08323EBC6E5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4" name="Title 1"/>
          <p:cNvSpPr>
            <a:spLocks noGrp="1"/>
          </p:cNvSpPr>
          <p:nvPr>
            <p:ph type="ctrTitle" hasCustomPrompt="1"/>
          </p:nvPr>
        </p:nvSpPr>
        <p:spPr>
          <a:xfrm>
            <a:off x="5511800" y="4489450"/>
            <a:ext cx="6375400" cy="559422"/>
          </a:xfrm>
          <a:prstGeom prst="rect">
            <a:avLst/>
          </a:prstGeom>
        </p:spPr>
        <p:txBody>
          <a:bodyPr lIns="0" tIns="0" rIns="0" bIns="0" anchor="b" anchorCtr="0">
            <a:noAutofit/>
          </a:bodyPr>
          <a:lstStyle>
            <a:lvl1pPr algn="r">
              <a:lnSpc>
                <a:spcPts val="4400"/>
              </a:lnSpc>
              <a:defRPr sz="4000" b="1" cap="all" baseline="0">
                <a:solidFill>
                  <a:schemeClr val="accent3"/>
                </a:solidFill>
                <a:latin typeface="+mj-lt"/>
              </a:defRPr>
            </a:lvl1pPr>
          </a:lstStyle>
          <a:p>
            <a:r>
              <a:rPr lang="en-US"/>
              <a:t>Divider Slide 2</a:t>
            </a:r>
          </a:p>
        </p:txBody>
      </p:sp>
      <p:sp>
        <p:nvSpPr>
          <p:cNvPr id="105" name="Subtitle 2"/>
          <p:cNvSpPr>
            <a:spLocks noGrp="1"/>
          </p:cNvSpPr>
          <p:nvPr>
            <p:ph type="subTitle" idx="1" hasCustomPrompt="1"/>
          </p:nvPr>
        </p:nvSpPr>
        <p:spPr>
          <a:xfrm>
            <a:off x="5511800" y="5205252"/>
            <a:ext cx="6375400" cy="290483"/>
          </a:xfrm>
          <a:prstGeom prst="rect">
            <a:avLst/>
          </a:prstGeom>
        </p:spPr>
        <p:txBody>
          <a:bodyPr lIns="0" tIns="0" rIns="0" bIns="0">
            <a:noAutofit/>
          </a:bodyPr>
          <a:lstStyle>
            <a:lvl1pPr marL="0" indent="0" algn="r">
              <a:lnSpc>
                <a:spcPct val="100000"/>
              </a:lnSpc>
              <a:spcBef>
                <a:spcPts val="0"/>
              </a:spcBef>
              <a:buNone/>
              <a:defRPr sz="1800">
                <a:solidFill>
                  <a:schemeClr val="accent3"/>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pic>
        <p:nvPicPr>
          <p:cNvPr id="3" name="Graphic 2">
            <a:extLst>
              <a:ext uri="{FF2B5EF4-FFF2-40B4-BE49-F238E27FC236}">
                <a16:creationId xmlns:a16="http://schemas.microsoft.com/office/drawing/2014/main" id="{A32D6E53-A80E-0A49-BB8A-2BA1429E73B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7" b="97"/>
          <a:stretch/>
        </p:blipFill>
        <p:spPr>
          <a:xfrm>
            <a:off x="292715" y="675995"/>
            <a:ext cx="2119928" cy="763825"/>
          </a:xfrm>
          <a:prstGeom prst="rect">
            <a:avLst/>
          </a:prstGeom>
        </p:spPr>
      </p:pic>
      <p:grpSp>
        <p:nvGrpSpPr>
          <p:cNvPr id="95" name="Graphic 93">
            <a:extLst>
              <a:ext uri="{FF2B5EF4-FFF2-40B4-BE49-F238E27FC236}">
                <a16:creationId xmlns:a16="http://schemas.microsoft.com/office/drawing/2014/main" id="{8C9B18C6-F684-073F-3299-94DFEA7B7CA1}"/>
              </a:ext>
            </a:extLst>
          </p:cNvPr>
          <p:cNvGrpSpPr/>
          <p:nvPr/>
        </p:nvGrpSpPr>
        <p:grpSpPr>
          <a:xfrm>
            <a:off x="2908660" y="629836"/>
            <a:ext cx="903623" cy="872117"/>
            <a:chOff x="10998918" y="782236"/>
            <a:chExt cx="903623" cy="872117"/>
          </a:xfrm>
        </p:grpSpPr>
        <p:sp>
          <p:nvSpPr>
            <p:cNvPr id="96" name="Freeform: Shape 95">
              <a:extLst>
                <a:ext uri="{FF2B5EF4-FFF2-40B4-BE49-F238E27FC236}">
                  <a16:creationId xmlns:a16="http://schemas.microsoft.com/office/drawing/2014/main" id="{FE6FBEF6-AF99-6B52-1356-CC57B46ED6A5}"/>
                </a:ext>
              </a:extLst>
            </p:cNvPr>
            <p:cNvSpPr/>
            <p:nvPr/>
          </p:nvSpPr>
          <p:spPr>
            <a:xfrm rot="10800000">
              <a:off x="10998918" y="782236"/>
              <a:ext cx="870870" cy="872117"/>
            </a:xfrm>
            <a:custGeom>
              <a:avLst/>
              <a:gdLst>
                <a:gd name="connsiteX0" fmla="*/ 0 w 870870"/>
                <a:gd name="connsiteY0" fmla="*/ 403140 h 872117"/>
                <a:gd name="connsiteX1" fmla="*/ 434655 w 870870"/>
                <a:gd name="connsiteY1" fmla="*/ 0 h 872117"/>
                <a:gd name="connsiteX2" fmla="*/ 870870 w 870870"/>
                <a:gd name="connsiteY2" fmla="*/ 435903 h 872117"/>
                <a:gd name="connsiteX3" fmla="*/ 434967 w 870870"/>
                <a:gd name="connsiteY3" fmla="*/ 872117 h 872117"/>
                <a:gd name="connsiteX4" fmla="*/ 70331 w 870870"/>
                <a:gd name="connsiteY4" fmla="*/ 675415 h 872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70" h="872117">
                  <a:moveTo>
                    <a:pt x="0" y="403140"/>
                  </a:moveTo>
                  <a:cubicBezTo>
                    <a:pt x="17037" y="179166"/>
                    <a:pt x="206563" y="125"/>
                    <a:pt x="434655" y="0"/>
                  </a:cubicBezTo>
                  <a:cubicBezTo>
                    <a:pt x="673856" y="-62"/>
                    <a:pt x="870745" y="196702"/>
                    <a:pt x="870870" y="435903"/>
                  </a:cubicBezTo>
                  <a:cubicBezTo>
                    <a:pt x="870995" y="675103"/>
                    <a:pt x="674168" y="871992"/>
                    <a:pt x="434967" y="872117"/>
                  </a:cubicBezTo>
                  <a:cubicBezTo>
                    <a:pt x="288189" y="872117"/>
                    <a:pt x="150897" y="798104"/>
                    <a:pt x="70331" y="675415"/>
                  </a:cubicBezTo>
                </a:path>
              </a:pathLst>
            </a:custGeom>
            <a:noFill/>
            <a:ln w="15261" cap="flat">
              <a:solidFill>
                <a:srgbClr val="FFFFFF"/>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7C2285F-7801-2E19-204F-27839EA588B7}"/>
                </a:ext>
              </a:extLst>
            </p:cNvPr>
            <p:cNvSpPr/>
            <p:nvPr/>
          </p:nvSpPr>
          <p:spPr>
            <a:xfrm>
              <a:off x="11832896" y="1182611"/>
              <a:ext cx="69645" cy="69583"/>
            </a:xfrm>
            <a:custGeom>
              <a:avLst/>
              <a:gdLst>
                <a:gd name="connsiteX0" fmla="*/ 69614 w 69645"/>
                <a:gd name="connsiteY0" fmla="*/ 36289 h 69583"/>
                <a:gd name="connsiteX1" fmla="*/ 33356 w 69645"/>
                <a:gd name="connsiteY1" fmla="*/ 69551 h 69583"/>
                <a:gd name="connsiteX2" fmla="*/ 32 w 69645"/>
                <a:gd name="connsiteY2" fmla="*/ 33294 h 69583"/>
                <a:gd name="connsiteX3" fmla="*/ 36352 w 69645"/>
                <a:gd name="connsiteY3" fmla="*/ 32 h 69583"/>
                <a:gd name="connsiteX4" fmla="*/ 69614 w 69645"/>
                <a:gd name="connsiteY4" fmla="*/ 36289 h 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45" h="69583">
                  <a:moveTo>
                    <a:pt x="69614" y="36289"/>
                  </a:moveTo>
                  <a:cubicBezTo>
                    <a:pt x="68740" y="55510"/>
                    <a:pt x="52515" y="70363"/>
                    <a:pt x="33356" y="69551"/>
                  </a:cubicBezTo>
                  <a:cubicBezTo>
                    <a:pt x="14135" y="68740"/>
                    <a:pt x="-780" y="52452"/>
                    <a:pt x="32" y="33294"/>
                  </a:cubicBezTo>
                  <a:cubicBezTo>
                    <a:pt x="905" y="14073"/>
                    <a:pt x="17131" y="-780"/>
                    <a:pt x="36352" y="32"/>
                  </a:cubicBezTo>
                  <a:cubicBezTo>
                    <a:pt x="55573" y="843"/>
                    <a:pt x="70425" y="17131"/>
                    <a:pt x="69614" y="36289"/>
                  </a:cubicBezTo>
                </a:path>
              </a:pathLst>
            </a:custGeom>
            <a:solidFill>
              <a:srgbClr val="FFFFFF"/>
            </a:solidFill>
            <a:ln w="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93C93D5-ACC0-9FA4-7466-9E9E473C51B0}"/>
                </a:ext>
              </a:extLst>
            </p:cNvPr>
            <p:cNvSpPr/>
            <p:nvPr/>
          </p:nvSpPr>
          <p:spPr>
            <a:xfrm>
              <a:off x="11638388" y="1143814"/>
              <a:ext cx="30501" cy="20843"/>
            </a:xfrm>
            <a:custGeom>
              <a:avLst/>
              <a:gdLst>
                <a:gd name="connsiteX0" fmla="*/ 26460 w 30501"/>
                <a:gd name="connsiteY0" fmla="*/ 1935 h 20843"/>
                <a:gd name="connsiteX1" fmla="*/ 21592 w 30501"/>
                <a:gd name="connsiteY1" fmla="*/ 437 h 20843"/>
                <a:gd name="connsiteX2" fmla="*/ 16101 w 30501"/>
                <a:gd name="connsiteY2" fmla="*/ 0 h 20843"/>
                <a:gd name="connsiteX3" fmla="*/ 2871 w 30501"/>
                <a:gd name="connsiteY3" fmla="*/ 0 h 20843"/>
                <a:gd name="connsiteX4" fmla="*/ 0 w 30501"/>
                <a:gd name="connsiteY4" fmla="*/ 20843 h 20843"/>
                <a:gd name="connsiteX5" fmla="*/ 11919 w 30501"/>
                <a:gd name="connsiteY5" fmla="*/ 20843 h 20843"/>
                <a:gd name="connsiteX6" fmla="*/ 17661 w 30501"/>
                <a:gd name="connsiteY6" fmla="*/ 20719 h 20843"/>
                <a:gd name="connsiteX7" fmla="*/ 23277 w 30501"/>
                <a:gd name="connsiteY7" fmla="*/ 19595 h 20843"/>
                <a:gd name="connsiteX8" fmla="*/ 27833 w 30501"/>
                <a:gd name="connsiteY8" fmla="*/ 16537 h 20843"/>
                <a:gd name="connsiteX9" fmla="*/ 30329 w 30501"/>
                <a:gd name="connsiteY9" fmla="*/ 10734 h 20843"/>
                <a:gd name="connsiteX10" fmla="*/ 29705 w 30501"/>
                <a:gd name="connsiteY10" fmla="*/ 5180 h 20843"/>
                <a:gd name="connsiteX11" fmla="*/ 26460 w 30501"/>
                <a:gd name="connsiteY11" fmla="*/ 1997 h 2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1" h="20843">
                  <a:moveTo>
                    <a:pt x="26460" y="1935"/>
                  </a:moveTo>
                  <a:cubicBezTo>
                    <a:pt x="25087" y="1186"/>
                    <a:pt x="23465" y="686"/>
                    <a:pt x="21592" y="437"/>
                  </a:cubicBezTo>
                  <a:cubicBezTo>
                    <a:pt x="19720" y="187"/>
                    <a:pt x="17910" y="0"/>
                    <a:pt x="16101" y="0"/>
                  </a:cubicBezTo>
                  <a:lnTo>
                    <a:pt x="2871" y="0"/>
                  </a:lnTo>
                  <a:cubicBezTo>
                    <a:pt x="2871" y="0"/>
                    <a:pt x="0" y="20843"/>
                    <a:pt x="0" y="20843"/>
                  </a:cubicBezTo>
                  <a:lnTo>
                    <a:pt x="11919" y="20843"/>
                  </a:lnTo>
                  <a:cubicBezTo>
                    <a:pt x="13729" y="20843"/>
                    <a:pt x="15664" y="20843"/>
                    <a:pt x="17661" y="20719"/>
                  </a:cubicBezTo>
                  <a:cubicBezTo>
                    <a:pt x="19658" y="20594"/>
                    <a:pt x="21530" y="20219"/>
                    <a:pt x="23277" y="19595"/>
                  </a:cubicBezTo>
                  <a:cubicBezTo>
                    <a:pt x="25025" y="18971"/>
                    <a:pt x="26522" y="17910"/>
                    <a:pt x="27833" y="16537"/>
                  </a:cubicBezTo>
                  <a:cubicBezTo>
                    <a:pt x="29143" y="15165"/>
                    <a:pt x="29955" y="13230"/>
                    <a:pt x="30329" y="10734"/>
                  </a:cubicBezTo>
                  <a:cubicBezTo>
                    <a:pt x="30704" y="8425"/>
                    <a:pt x="30454" y="6553"/>
                    <a:pt x="29705" y="5180"/>
                  </a:cubicBezTo>
                  <a:cubicBezTo>
                    <a:pt x="28956" y="3807"/>
                    <a:pt x="27833" y="2746"/>
                    <a:pt x="26460" y="1997"/>
                  </a:cubicBezTo>
                </a:path>
              </a:pathLst>
            </a:custGeom>
            <a:solidFill>
              <a:srgbClr val="FFC425"/>
            </a:solidFill>
            <a:ln w="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0EEE594-77C4-8F17-F6E4-21081444DD09}"/>
                </a:ext>
              </a:extLst>
            </p:cNvPr>
            <p:cNvSpPr/>
            <p:nvPr/>
          </p:nvSpPr>
          <p:spPr>
            <a:xfrm>
              <a:off x="11294331" y="1142253"/>
              <a:ext cx="57761" cy="59098"/>
            </a:xfrm>
            <a:custGeom>
              <a:avLst/>
              <a:gdLst>
                <a:gd name="connsiteX0" fmla="*/ 53622 w 57761"/>
                <a:gd name="connsiteY0" fmla="*/ 41500 h 59098"/>
                <a:gd name="connsiteX1" fmla="*/ 57366 w 57761"/>
                <a:gd name="connsiteY1" fmla="*/ 29643 h 59098"/>
                <a:gd name="connsiteX2" fmla="*/ 57054 w 57761"/>
                <a:gd name="connsiteY2" fmla="*/ 17848 h 59098"/>
                <a:gd name="connsiteX3" fmla="*/ 52624 w 57761"/>
                <a:gd name="connsiteY3" fmla="*/ 8425 h 59098"/>
                <a:gd name="connsiteX4" fmla="*/ 44511 w 57761"/>
                <a:gd name="connsiteY4" fmla="*/ 2247 h 59098"/>
                <a:gd name="connsiteX5" fmla="*/ 33091 w 57761"/>
                <a:gd name="connsiteY5" fmla="*/ 0 h 59098"/>
                <a:gd name="connsiteX6" fmla="*/ 21046 w 57761"/>
                <a:gd name="connsiteY6" fmla="*/ 2184 h 59098"/>
                <a:gd name="connsiteX7" fmla="*/ 11186 w 57761"/>
                <a:gd name="connsiteY7" fmla="*/ 8300 h 59098"/>
                <a:gd name="connsiteX8" fmla="*/ 4134 w 57761"/>
                <a:gd name="connsiteY8" fmla="*/ 17661 h 59098"/>
                <a:gd name="connsiteX9" fmla="*/ 390 w 57761"/>
                <a:gd name="connsiteY9" fmla="*/ 29455 h 59098"/>
                <a:gd name="connsiteX10" fmla="*/ 764 w 57761"/>
                <a:gd name="connsiteY10" fmla="*/ 41312 h 59098"/>
                <a:gd name="connsiteX11" fmla="*/ 5195 w 57761"/>
                <a:gd name="connsiteY11" fmla="*/ 50673 h 59098"/>
                <a:gd name="connsiteX12" fmla="*/ 13308 w 57761"/>
                <a:gd name="connsiteY12" fmla="*/ 56851 h 59098"/>
                <a:gd name="connsiteX13" fmla="*/ 24728 w 57761"/>
                <a:gd name="connsiteY13" fmla="*/ 59098 h 59098"/>
                <a:gd name="connsiteX14" fmla="*/ 36773 w 57761"/>
                <a:gd name="connsiteY14" fmla="*/ 56914 h 59098"/>
                <a:gd name="connsiteX15" fmla="*/ 46633 w 57761"/>
                <a:gd name="connsiteY15" fmla="*/ 50798 h 59098"/>
                <a:gd name="connsiteX16" fmla="*/ 53747 w 57761"/>
                <a:gd name="connsiteY16" fmla="*/ 41500 h 5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761" h="59098">
                  <a:moveTo>
                    <a:pt x="53622" y="41500"/>
                  </a:moveTo>
                  <a:cubicBezTo>
                    <a:pt x="55494" y="37943"/>
                    <a:pt x="56742" y="33949"/>
                    <a:pt x="57366" y="29643"/>
                  </a:cubicBezTo>
                  <a:cubicBezTo>
                    <a:pt x="57990" y="25399"/>
                    <a:pt x="57866" y="21468"/>
                    <a:pt x="57054" y="17848"/>
                  </a:cubicBezTo>
                  <a:cubicBezTo>
                    <a:pt x="56243" y="14228"/>
                    <a:pt x="54745" y="11108"/>
                    <a:pt x="52624" y="8425"/>
                  </a:cubicBezTo>
                  <a:cubicBezTo>
                    <a:pt x="50439" y="5804"/>
                    <a:pt x="47756" y="3744"/>
                    <a:pt x="44511" y="2247"/>
                  </a:cubicBezTo>
                  <a:cubicBezTo>
                    <a:pt x="41203" y="749"/>
                    <a:pt x="37459" y="62"/>
                    <a:pt x="33091" y="0"/>
                  </a:cubicBezTo>
                  <a:cubicBezTo>
                    <a:pt x="28785" y="0"/>
                    <a:pt x="24728" y="686"/>
                    <a:pt x="21046" y="2184"/>
                  </a:cubicBezTo>
                  <a:cubicBezTo>
                    <a:pt x="17302" y="3620"/>
                    <a:pt x="14057" y="5679"/>
                    <a:pt x="11186" y="8300"/>
                  </a:cubicBezTo>
                  <a:cubicBezTo>
                    <a:pt x="8316" y="10921"/>
                    <a:pt x="5944" y="14041"/>
                    <a:pt x="4134" y="17661"/>
                  </a:cubicBezTo>
                  <a:cubicBezTo>
                    <a:pt x="2262" y="21280"/>
                    <a:pt x="1014" y="25212"/>
                    <a:pt x="390" y="29455"/>
                  </a:cubicBezTo>
                  <a:cubicBezTo>
                    <a:pt x="-234" y="33761"/>
                    <a:pt x="-109" y="37755"/>
                    <a:pt x="764" y="41312"/>
                  </a:cubicBezTo>
                  <a:cubicBezTo>
                    <a:pt x="1638" y="44932"/>
                    <a:pt x="3073" y="47990"/>
                    <a:pt x="5195" y="50673"/>
                  </a:cubicBezTo>
                  <a:cubicBezTo>
                    <a:pt x="7317" y="53294"/>
                    <a:pt x="10000" y="55354"/>
                    <a:pt x="13308" y="56851"/>
                  </a:cubicBezTo>
                  <a:cubicBezTo>
                    <a:pt x="16553" y="58349"/>
                    <a:pt x="20360" y="59098"/>
                    <a:pt x="24728" y="59098"/>
                  </a:cubicBezTo>
                  <a:cubicBezTo>
                    <a:pt x="29034" y="59098"/>
                    <a:pt x="33091" y="58349"/>
                    <a:pt x="36773" y="56914"/>
                  </a:cubicBezTo>
                  <a:cubicBezTo>
                    <a:pt x="40517" y="55479"/>
                    <a:pt x="43762" y="53419"/>
                    <a:pt x="46633" y="50798"/>
                  </a:cubicBezTo>
                  <a:cubicBezTo>
                    <a:pt x="49503" y="48177"/>
                    <a:pt x="51875" y="45057"/>
                    <a:pt x="53747" y="41500"/>
                  </a:cubicBezTo>
                </a:path>
              </a:pathLst>
            </a:custGeom>
            <a:solidFill>
              <a:srgbClr val="FFC425"/>
            </a:solidFill>
            <a:ln w="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121D945-4D60-79F9-5AE5-6E3880E879BD}"/>
                </a:ext>
              </a:extLst>
            </p:cNvPr>
            <p:cNvSpPr/>
            <p:nvPr/>
          </p:nvSpPr>
          <p:spPr>
            <a:xfrm>
              <a:off x="11065941" y="850694"/>
              <a:ext cx="734453" cy="734452"/>
            </a:xfrm>
            <a:custGeom>
              <a:avLst/>
              <a:gdLst>
                <a:gd name="connsiteX0" fmla="*/ 368132 w 734453"/>
                <a:gd name="connsiteY0" fmla="*/ 1 h 734452"/>
                <a:gd name="connsiteX1" fmla="*/ 1 w 734453"/>
                <a:gd name="connsiteY1" fmla="*/ 366322 h 734452"/>
                <a:gd name="connsiteX2" fmla="*/ 366322 w 734453"/>
                <a:gd name="connsiteY2" fmla="*/ 734452 h 734452"/>
                <a:gd name="connsiteX3" fmla="*/ 734453 w 734453"/>
                <a:gd name="connsiteY3" fmla="*/ 368131 h 734452"/>
                <a:gd name="connsiteX4" fmla="*/ 368132 w 734453"/>
                <a:gd name="connsiteY4" fmla="*/ 1 h 734452"/>
                <a:gd name="connsiteX5" fmla="*/ 196142 w 734453"/>
                <a:gd name="connsiteY5" fmla="*/ 302980 h 734452"/>
                <a:gd name="connsiteX6" fmla="*/ 191586 w 734453"/>
                <a:gd name="connsiteY6" fmla="*/ 316460 h 734452"/>
                <a:gd name="connsiteX7" fmla="*/ 183224 w 734453"/>
                <a:gd name="connsiteY7" fmla="*/ 325134 h 734452"/>
                <a:gd name="connsiteX8" fmla="*/ 171804 w 734453"/>
                <a:gd name="connsiteY8" fmla="*/ 329689 h 734452"/>
                <a:gd name="connsiteX9" fmla="*/ 158137 w 734453"/>
                <a:gd name="connsiteY9" fmla="*/ 331000 h 734452"/>
                <a:gd name="connsiteX10" fmla="*/ 143347 w 734453"/>
                <a:gd name="connsiteY10" fmla="*/ 331000 h 734452"/>
                <a:gd name="connsiteX11" fmla="*/ 138354 w 734453"/>
                <a:gd name="connsiteY11" fmla="*/ 366696 h 734452"/>
                <a:gd name="connsiteX12" fmla="*/ 118135 w 734453"/>
                <a:gd name="connsiteY12" fmla="*/ 366696 h 734452"/>
                <a:gd name="connsiteX13" fmla="*/ 131178 w 734453"/>
                <a:gd name="connsiteY13" fmla="*/ 274960 h 734452"/>
                <a:gd name="connsiteX14" fmla="*/ 165251 w 734453"/>
                <a:gd name="connsiteY14" fmla="*/ 274960 h 734452"/>
                <a:gd name="connsiteX15" fmla="*/ 178544 w 734453"/>
                <a:gd name="connsiteY15" fmla="*/ 276395 h 734452"/>
                <a:gd name="connsiteX16" fmla="*/ 188965 w 734453"/>
                <a:gd name="connsiteY16" fmla="*/ 280888 h 734452"/>
                <a:gd name="connsiteX17" fmla="*/ 195268 w 734453"/>
                <a:gd name="connsiteY17" fmla="*/ 289438 h 734452"/>
                <a:gd name="connsiteX18" fmla="*/ 196142 w 734453"/>
                <a:gd name="connsiteY18" fmla="*/ 302980 h 734452"/>
                <a:gd name="connsiteX19" fmla="*/ 231027 w 734453"/>
                <a:gd name="connsiteY19" fmla="*/ 365885 h 734452"/>
                <a:gd name="connsiteX20" fmla="*/ 216736 w 734453"/>
                <a:gd name="connsiteY20" fmla="*/ 356212 h 734452"/>
                <a:gd name="connsiteX21" fmla="*/ 208623 w 734453"/>
                <a:gd name="connsiteY21" fmla="*/ 340985 h 734452"/>
                <a:gd name="connsiteX22" fmla="*/ 207749 w 734453"/>
                <a:gd name="connsiteY22" fmla="*/ 321015 h 734452"/>
                <a:gd name="connsiteX23" fmla="*/ 214364 w 734453"/>
                <a:gd name="connsiteY23" fmla="*/ 301108 h 734452"/>
                <a:gd name="connsiteX24" fmla="*/ 226846 w 734453"/>
                <a:gd name="connsiteY24" fmla="*/ 285943 h 734452"/>
                <a:gd name="connsiteX25" fmla="*/ 243882 w 734453"/>
                <a:gd name="connsiteY25" fmla="*/ 276333 h 734452"/>
                <a:gd name="connsiteX26" fmla="*/ 264227 w 734453"/>
                <a:gd name="connsiteY26" fmla="*/ 273025 h 734452"/>
                <a:gd name="connsiteX27" fmla="*/ 283510 w 734453"/>
                <a:gd name="connsiteY27" fmla="*/ 276458 h 734452"/>
                <a:gd name="connsiteX28" fmla="*/ 297738 w 734453"/>
                <a:gd name="connsiteY28" fmla="*/ 286130 h 734452"/>
                <a:gd name="connsiteX29" fmla="*/ 305851 w 734453"/>
                <a:gd name="connsiteY29" fmla="*/ 301357 h 734452"/>
                <a:gd name="connsiteX30" fmla="*/ 306725 w 734453"/>
                <a:gd name="connsiteY30" fmla="*/ 321327 h 734452"/>
                <a:gd name="connsiteX31" fmla="*/ 300172 w 734453"/>
                <a:gd name="connsiteY31" fmla="*/ 341235 h 734452"/>
                <a:gd name="connsiteX32" fmla="*/ 287691 w 734453"/>
                <a:gd name="connsiteY32" fmla="*/ 356399 h 734452"/>
                <a:gd name="connsiteX33" fmla="*/ 270654 w 734453"/>
                <a:gd name="connsiteY33" fmla="*/ 366010 h 734452"/>
                <a:gd name="connsiteX34" fmla="*/ 250372 w 734453"/>
                <a:gd name="connsiteY34" fmla="*/ 369317 h 734452"/>
                <a:gd name="connsiteX35" fmla="*/ 231027 w 734453"/>
                <a:gd name="connsiteY35" fmla="*/ 365885 h 734452"/>
                <a:gd name="connsiteX36" fmla="*/ 363576 w 734453"/>
                <a:gd name="connsiteY36" fmla="*/ 461552 h 734452"/>
                <a:gd name="connsiteX37" fmla="*/ 357024 w 734453"/>
                <a:gd name="connsiteY37" fmla="*/ 481460 h 734452"/>
                <a:gd name="connsiteX38" fmla="*/ 344543 w 734453"/>
                <a:gd name="connsiteY38" fmla="*/ 496624 h 734452"/>
                <a:gd name="connsiteX39" fmla="*/ 327506 w 734453"/>
                <a:gd name="connsiteY39" fmla="*/ 506235 h 734452"/>
                <a:gd name="connsiteX40" fmla="*/ 307224 w 734453"/>
                <a:gd name="connsiteY40" fmla="*/ 509542 h 734452"/>
                <a:gd name="connsiteX41" fmla="*/ 287878 w 734453"/>
                <a:gd name="connsiteY41" fmla="*/ 506110 h 734452"/>
                <a:gd name="connsiteX42" fmla="*/ 273587 w 734453"/>
                <a:gd name="connsiteY42" fmla="*/ 496437 h 734452"/>
                <a:gd name="connsiteX43" fmla="*/ 265475 w 734453"/>
                <a:gd name="connsiteY43" fmla="*/ 481210 h 734452"/>
                <a:gd name="connsiteX44" fmla="*/ 264601 w 734453"/>
                <a:gd name="connsiteY44" fmla="*/ 461240 h 734452"/>
                <a:gd name="connsiteX45" fmla="*/ 271216 w 734453"/>
                <a:gd name="connsiteY45" fmla="*/ 441333 h 734452"/>
                <a:gd name="connsiteX46" fmla="*/ 283697 w 734453"/>
                <a:gd name="connsiteY46" fmla="*/ 426168 h 734452"/>
                <a:gd name="connsiteX47" fmla="*/ 300734 w 734453"/>
                <a:gd name="connsiteY47" fmla="*/ 416558 h 734452"/>
                <a:gd name="connsiteX48" fmla="*/ 321078 w 734453"/>
                <a:gd name="connsiteY48" fmla="*/ 413250 h 734452"/>
                <a:gd name="connsiteX49" fmla="*/ 340361 w 734453"/>
                <a:gd name="connsiteY49" fmla="*/ 416683 h 734452"/>
                <a:gd name="connsiteX50" fmla="*/ 354590 w 734453"/>
                <a:gd name="connsiteY50" fmla="*/ 426356 h 734452"/>
                <a:gd name="connsiteX51" fmla="*/ 362703 w 734453"/>
                <a:gd name="connsiteY51" fmla="*/ 441583 h 734452"/>
                <a:gd name="connsiteX52" fmla="*/ 363576 w 734453"/>
                <a:gd name="connsiteY52" fmla="*/ 461552 h 734452"/>
                <a:gd name="connsiteX53" fmla="*/ 355464 w 734453"/>
                <a:gd name="connsiteY53" fmla="*/ 367195 h 734452"/>
                <a:gd name="connsiteX54" fmla="*/ 338115 w 734453"/>
                <a:gd name="connsiteY54" fmla="*/ 367195 h 734452"/>
                <a:gd name="connsiteX55" fmla="*/ 323949 w 734453"/>
                <a:gd name="connsiteY55" fmla="*/ 275397 h 734452"/>
                <a:gd name="connsiteX56" fmla="*/ 345978 w 734453"/>
                <a:gd name="connsiteY56" fmla="*/ 275397 h 734452"/>
                <a:gd name="connsiteX57" fmla="*/ 352156 w 734453"/>
                <a:gd name="connsiteY57" fmla="*/ 334245 h 734452"/>
                <a:gd name="connsiteX58" fmla="*/ 352406 w 734453"/>
                <a:gd name="connsiteY58" fmla="*/ 334245 h 734452"/>
                <a:gd name="connsiteX59" fmla="*/ 379989 w 734453"/>
                <a:gd name="connsiteY59" fmla="*/ 275522 h 734452"/>
                <a:gd name="connsiteX60" fmla="*/ 398773 w 734453"/>
                <a:gd name="connsiteY60" fmla="*/ 275522 h 734452"/>
                <a:gd name="connsiteX61" fmla="*/ 409257 w 734453"/>
                <a:gd name="connsiteY61" fmla="*/ 335930 h 734452"/>
                <a:gd name="connsiteX62" fmla="*/ 409507 w 734453"/>
                <a:gd name="connsiteY62" fmla="*/ 335930 h 734452"/>
                <a:gd name="connsiteX63" fmla="*/ 433471 w 734453"/>
                <a:gd name="connsiteY63" fmla="*/ 275646 h 734452"/>
                <a:gd name="connsiteX64" fmla="*/ 453940 w 734453"/>
                <a:gd name="connsiteY64" fmla="*/ 275646 h 734452"/>
                <a:gd name="connsiteX65" fmla="*/ 414062 w 734453"/>
                <a:gd name="connsiteY65" fmla="*/ 367320 h 734452"/>
                <a:gd name="connsiteX66" fmla="*/ 396090 w 734453"/>
                <a:gd name="connsiteY66" fmla="*/ 367320 h 734452"/>
                <a:gd name="connsiteX67" fmla="*/ 384857 w 734453"/>
                <a:gd name="connsiteY67" fmla="*/ 303791 h 734452"/>
                <a:gd name="connsiteX68" fmla="*/ 384607 w 734453"/>
                <a:gd name="connsiteY68" fmla="*/ 303791 h 734452"/>
                <a:gd name="connsiteX69" fmla="*/ 355464 w 734453"/>
                <a:gd name="connsiteY69" fmla="*/ 367195 h 734452"/>
                <a:gd name="connsiteX70" fmla="*/ 464236 w 734453"/>
                <a:gd name="connsiteY70" fmla="*/ 507670 h 734452"/>
                <a:gd name="connsiteX71" fmla="*/ 437839 w 734453"/>
                <a:gd name="connsiteY71" fmla="*/ 507670 h 734452"/>
                <a:gd name="connsiteX72" fmla="*/ 407073 w 734453"/>
                <a:gd name="connsiteY72" fmla="*/ 442269 h 734452"/>
                <a:gd name="connsiteX73" fmla="*/ 406823 w 734453"/>
                <a:gd name="connsiteY73" fmla="*/ 442269 h 734452"/>
                <a:gd name="connsiteX74" fmla="*/ 397587 w 734453"/>
                <a:gd name="connsiteY74" fmla="*/ 507545 h 734452"/>
                <a:gd name="connsiteX75" fmla="*/ 377368 w 734453"/>
                <a:gd name="connsiteY75" fmla="*/ 507545 h 734452"/>
                <a:gd name="connsiteX76" fmla="*/ 390411 w 734453"/>
                <a:gd name="connsiteY76" fmla="*/ 415809 h 734452"/>
                <a:gd name="connsiteX77" fmla="*/ 417869 w 734453"/>
                <a:gd name="connsiteY77" fmla="*/ 415809 h 734452"/>
                <a:gd name="connsiteX78" fmla="*/ 447761 w 734453"/>
                <a:gd name="connsiteY78" fmla="*/ 479712 h 734452"/>
                <a:gd name="connsiteX79" fmla="*/ 448011 w 734453"/>
                <a:gd name="connsiteY79" fmla="*/ 479712 h 734452"/>
                <a:gd name="connsiteX80" fmla="*/ 457122 w 734453"/>
                <a:gd name="connsiteY80" fmla="*/ 415996 h 734452"/>
                <a:gd name="connsiteX81" fmla="*/ 477342 w 734453"/>
                <a:gd name="connsiteY81" fmla="*/ 415996 h 734452"/>
                <a:gd name="connsiteX82" fmla="*/ 464299 w 734453"/>
                <a:gd name="connsiteY82" fmla="*/ 507732 h 734452"/>
                <a:gd name="connsiteX83" fmla="*/ 530012 w 734453"/>
                <a:gd name="connsiteY83" fmla="*/ 294618 h 734452"/>
                <a:gd name="connsiteX84" fmla="*/ 487888 w 734453"/>
                <a:gd name="connsiteY84" fmla="*/ 294493 h 734452"/>
                <a:gd name="connsiteX85" fmla="*/ 485392 w 734453"/>
                <a:gd name="connsiteY85" fmla="*/ 311592 h 734452"/>
                <a:gd name="connsiteX86" fmla="*/ 525144 w 734453"/>
                <a:gd name="connsiteY86" fmla="*/ 311717 h 734452"/>
                <a:gd name="connsiteX87" fmla="*/ 522523 w 734453"/>
                <a:gd name="connsiteY87" fmla="*/ 330376 h 734452"/>
                <a:gd name="connsiteX88" fmla="*/ 482771 w 734453"/>
                <a:gd name="connsiteY88" fmla="*/ 330251 h 734452"/>
                <a:gd name="connsiteX89" fmla="*/ 480150 w 734453"/>
                <a:gd name="connsiteY89" fmla="*/ 348910 h 734452"/>
                <a:gd name="connsiteX90" fmla="*/ 524583 w 734453"/>
                <a:gd name="connsiteY90" fmla="*/ 349035 h 734452"/>
                <a:gd name="connsiteX91" fmla="*/ 521962 w 734453"/>
                <a:gd name="connsiteY91" fmla="*/ 367694 h 734452"/>
                <a:gd name="connsiteX92" fmla="*/ 457309 w 734453"/>
                <a:gd name="connsiteY92" fmla="*/ 367507 h 734452"/>
                <a:gd name="connsiteX93" fmla="*/ 470352 w 734453"/>
                <a:gd name="connsiteY93" fmla="*/ 275834 h 734452"/>
                <a:gd name="connsiteX94" fmla="*/ 532695 w 734453"/>
                <a:gd name="connsiteY94" fmla="*/ 275958 h 734452"/>
                <a:gd name="connsiteX95" fmla="*/ 530074 w 734453"/>
                <a:gd name="connsiteY95" fmla="*/ 294618 h 734452"/>
                <a:gd name="connsiteX96" fmla="*/ 623745 w 734453"/>
                <a:gd name="connsiteY96" fmla="*/ 304041 h 734452"/>
                <a:gd name="connsiteX97" fmla="*/ 616319 w 734453"/>
                <a:gd name="connsiteY97" fmla="*/ 320516 h 734452"/>
                <a:gd name="connsiteX98" fmla="*/ 600343 w 734453"/>
                <a:gd name="connsiteY98" fmla="*/ 329065 h 734452"/>
                <a:gd name="connsiteX99" fmla="*/ 618129 w 734453"/>
                <a:gd name="connsiteY99" fmla="*/ 367819 h 734452"/>
                <a:gd name="connsiteX100" fmla="*/ 593915 w 734453"/>
                <a:gd name="connsiteY100" fmla="*/ 367819 h 734452"/>
                <a:gd name="connsiteX101" fmla="*/ 579874 w 734453"/>
                <a:gd name="connsiteY101" fmla="*/ 331062 h 734452"/>
                <a:gd name="connsiteX102" fmla="*/ 569889 w 734453"/>
                <a:gd name="connsiteY102" fmla="*/ 331062 h 734452"/>
                <a:gd name="connsiteX103" fmla="*/ 564772 w 734453"/>
                <a:gd name="connsiteY103" fmla="*/ 367694 h 734452"/>
                <a:gd name="connsiteX104" fmla="*/ 544553 w 734453"/>
                <a:gd name="connsiteY104" fmla="*/ 367694 h 734452"/>
                <a:gd name="connsiteX105" fmla="*/ 557595 w 734453"/>
                <a:gd name="connsiteY105" fmla="*/ 275958 h 734452"/>
                <a:gd name="connsiteX106" fmla="*/ 593104 w 734453"/>
                <a:gd name="connsiteY106" fmla="*/ 275958 h 734452"/>
                <a:gd name="connsiteX107" fmla="*/ 606209 w 734453"/>
                <a:gd name="connsiteY107" fmla="*/ 277456 h 734452"/>
                <a:gd name="connsiteX108" fmla="*/ 616569 w 734453"/>
                <a:gd name="connsiteY108" fmla="*/ 282012 h 734452"/>
                <a:gd name="connsiteX109" fmla="*/ 622872 w 734453"/>
                <a:gd name="connsiteY109" fmla="*/ 290561 h 734452"/>
                <a:gd name="connsiteX110" fmla="*/ 623745 w 734453"/>
                <a:gd name="connsiteY110" fmla="*/ 303978 h 73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34453" h="734452">
                  <a:moveTo>
                    <a:pt x="368132" y="1"/>
                  </a:moveTo>
                  <a:cubicBezTo>
                    <a:pt x="165314" y="-498"/>
                    <a:pt x="500" y="163504"/>
                    <a:pt x="1" y="366322"/>
                  </a:cubicBezTo>
                  <a:cubicBezTo>
                    <a:pt x="-498" y="569139"/>
                    <a:pt x="163504" y="733952"/>
                    <a:pt x="366322" y="734452"/>
                  </a:cubicBezTo>
                  <a:cubicBezTo>
                    <a:pt x="569140" y="734951"/>
                    <a:pt x="733953" y="570949"/>
                    <a:pt x="734453" y="368131"/>
                  </a:cubicBezTo>
                  <a:cubicBezTo>
                    <a:pt x="734952" y="165313"/>
                    <a:pt x="570950" y="500"/>
                    <a:pt x="368132" y="1"/>
                  </a:cubicBezTo>
                  <a:moveTo>
                    <a:pt x="196142" y="302980"/>
                  </a:moveTo>
                  <a:cubicBezTo>
                    <a:pt x="195331" y="308347"/>
                    <a:pt x="193833" y="312840"/>
                    <a:pt x="191586" y="316460"/>
                  </a:cubicBezTo>
                  <a:cubicBezTo>
                    <a:pt x="189340" y="320079"/>
                    <a:pt x="186532" y="322950"/>
                    <a:pt x="183224" y="325134"/>
                  </a:cubicBezTo>
                  <a:cubicBezTo>
                    <a:pt x="179917" y="327318"/>
                    <a:pt x="176110" y="328816"/>
                    <a:pt x="171804" y="329689"/>
                  </a:cubicBezTo>
                  <a:cubicBezTo>
                    <a:pt x="167560" y="330563"/>
                    <a:pt x="163005" y="331000"/>
                    <a:pt x="158137" y="331000"/>
                  </a:cubicBezTo>
                  <a:lnTo>
                    <a:pt x="143347" y="331000"/>
                  </a:lnTo>
                  <a:cubicBezTo>
                    <a:pt x="143347" y="331000"/>
                    <a:pt x="138354" y="366696"/>
                    <a:pt x="138354" y="366696"/>
                  </a:cubicBezTo>
                  <a:lnTo>
                    <a:pt x="118135" y="366696"/>
                  </a:lnTo>
                  <a:cubicBezTo>
                    <a:pt x="118135" y="366696"/>
                    <a:pt x="131178" y="274960"/>
                    <a:pt x="131178" y="274960"/>
                  </a:cubicBezTo>
                  <a:lnTo>
                    <a:pt x="165251" y="274960"/>
                  </a:lnTo>
                  <a:cubicBezTo>
                    <a:pt x="169994" y="275085"/>
                    <a:pt x="174425" y="275522"/>
                    <a:pt x="178544" y="276395"/>
                  </a:cubicBezTo>
                  <a:cubicBezTo>
                    <a:pt x="182662" y="277269"/>
                    <a:pt x="186095" y="278767"/>
                    <a:pt x="188965" y="280888"/>
                  </a:cubicBezTo>
                  <a:cubicBezTo>
                    <a:pt x="191836" y="283010"/>
                    <a:pt x="193895" y="285881"/>
                    <a:pt x="195268" y="289438"/>
                  </a:cubicBezTo>
                  <a:cubicBezTo>
                    <a:pt x="196641" y="293057"/>
                    <a:pt x="196953" y="297551"/>
                    <a:pt x="196142" y="302980"/>
                  </a:cubicBezTo>
                  <a:moveTo>
                    <a:pt x="231027" y="365885"/>
                  </a:moveTo>
                  <a:cubicBezTo>
                    <a:pt x="225285" y="363638"/>
                    <a:pt x="220543" y="360393"/>
                    <a:pt x="216736" y="356212"/>
                  </a:cubicBezTo>
                  <a:cubicBezTo>
                    <a:pt x="212929" y="352031"/>
                    <a:pt x="210246" y="346913"/>
                    <a:pt x="208623" y="340985"/>
                  </a:cubicBezTo>
                  <a:cubicBezTo>
                    <a:pt x="207001" y="334994"/>
                    <a:pt x="206689" y="328379"/>
                    <a:pt x="207749" y="321015"/>
                  </a:cubicBezTo>
                  <a:cubicBezTo>
                    <a:pt x="208810" y="313714"/>
                    <a:pt x="210995" y="307036"/>
                    <a:pt x="214364" y="301108"/>
                  </a:cubicBezTo>
                  <a:cubicBezTo>
                    <a:pt x="217734" y="295179"/>
                    <a:pt x="221853" y="290124"/>
                    <a:pt x="226846" y="285943"/>
                  </a:cubicBezTo>
                  <a:cubicBezTo>
                    <a:pt x="231838" y="281762"/>
                    <a:pt x="237517" y="278579"/>
                    <a:pt x="243882" y="276333"/>
                  </a:cubicBezTo>
                  <a:cubicBezTo>
                    <a:pt x="250310" y="274086"/>
                    <a:pt x="257050" y="272963"/>
                    <a:pt x="264227" y="273025"/>
                  </a:cubicBezTo>
                  <a:cubicBezTo>
                    <a:pt x="271403" y="273025"/>
                    <a:pt x="277831" y="274211"/>
                    <a:pt x="283510" y="276458"/>
                  </a:cubicBezTo>
                  <a:cubicBezTo>
                    <a:pt x="289189" y="278704"/>
                    <a:pt x="293932" y="281949"/>
                    <a:pt x="297738" y="286130"/>
                  </a:cubicBezTo>
                  <a:cubicBezTo>
                    <a:pt x="301545" y="290312"/>
                    <a:pt x="304229" y="295429"/>
                    <a:pt x="305851" y="301357"/>
                  </a:cubicBezTo>
                  <a:cubicBezTo>
                    <a:pt x="307474" y="307286"/>
                    <a:pt x="307786" y="313963"/>
                    <a:pt x="306725" y="321327"/>
                  </a:cubicBezTo>
                  <a:cubicBezTo>
                    <a:pt x="305664" y="328691"/>
                    <a:pt x="303480" y="335306"/>
                    <a:pt x="300172" y="341235"/>
                  </a:cubicBezTo>
                  <a:cubicBezTo>
                    <a:pt x="296865" y="347163"/>
                    <a:pt x="292746" y="352280"/>
                    <a:pt x="287691" y="356399"/>
                  </a:cubicBezTo>
                  <a:cubicBezTo>
                    <a:pt x="282699" y="360580"/>
                    <a:pt x="276957" y="363763"/>
                    <a:pt x="270654" y="366010"/>
                  </a:cubicBezTo>
                  <a:cubicBezTo>
                    <a:pt x="264289" y="368256"/>
                    <a:pt x="257549" y="369317"/>
                    <a:pt x="250372" y="369317"/>
                  </a:cubicBezTo>
                  <a:cubicBezTo>
                    <a:pt x="243196" y="369317"/>
                    <a:pt x="236768" y="368194"/>
                    <a:pt x="231027" y="365885"/>
                  </a:cubicBezTo>
                  <a:moveTo>
                    <a:pt x="363576" y="461552"/>
                  </a:moveTo>
                  <a:cubicBezTo>
                    <a:pt x="362515" y="468916"/>
                    <a:pt x="360331" y="475531"/>
                    <a:pt x="357024" y="481460"/>
                  </a:cubicBezTo>
                  <a:cubicBezTo>
                    <a:pt x="353716" y="487388"/>
                    <a:pt x="349597" y="492506"/>
                    <a:pt x="344543" y="496624"/>
                  </a:cubicBezTo>
                  <a:cubicBezTo>
                    <a:pt x="339550" y="500805"/>
                    <a:pt x="333871" y="503988"/>
                    <a:pt x="327506" y="506235"/>
                  </a:cubicBezTo>
                  <a:cubicBezTo>
                    <a:pt x="321140" y="508481"/>
                    <a:pt x="314401" y="509605"/>
                    <a:pt x="307224" y="509542"/>
                  </a:cubicBezTo>
                  <a:cubicBezTo>
                    <a:pt x="300047" y="509542"/>
                    <a:pt x="293620" y="508419"/>
                    <a:pt x="287878" y="506110"/>
                  </a:cubicBezTo>
                  <a:cubicBezTo>
                    <a:pt x="282137" y="503863"/>
                    <a:pt x="277394" y="500618"/>
                    <a:pt x="273587" y="496437"/>
                  </a:cubicBezTo>
                  <a:cubicBezTo>
                    <a:pt x="269781" y="492256"/>
                    <a:pt x="267097" y="487139"/>
                    <a:pt x="265475" y="481210"/>
                  </a:cubicBezTo>
                  <a:cubicBezTo>
                    <a:pt x="263852" y="475282"/>
                    <a:pt x="263540" y="468604"/>
                    <a:pt x="264601" y="461240"/>
                  </a:cubicBezTo>
                  <a:cubicBezTo>
                    <a:pt x="265662" y="453876"/>
                    <a:pt x="267846" y="447262"/>
                    <a:pt x="271216" y="441333"/>
                  </a:cubicBezTo>
                  <a:cubicBezTo>
                    <a:pt x="274586" y="435404"/>
                    <a:pt x="278705" y="430350"/>
                    <a:pt x="283697" y="426168"/>
                  </a:cubicBezTo>
                  <a:cubicBezTo>
                    <a:pt x="288689" y="421987"/>
                    <a:pt x="294368" y="418805"/>
                    <a:pt x="300734" y="416558"/>
                  </a:cubicBezTo>
                  <a:cubicBezTo>
                    <a:pt x="307099" y="414311"/>
                    <a:pt x="313901" y="413250"/>
                    <a:pt x="321078" y="413250"/>
                  </a:cubicBezTo>
                  <a:cubicBezTo>
                    <a:pt x="328255" y="413250"/>
                    <a:pt x="334682" y="414374"/>
                    <a:pt x="340361" y="416683"/>
                  </a:cubicBezTo>
                  <a:cubicBezTo>
                    <a:pt x="346040" y="418929"/>
                    <a:pt x="350783" y="422174"/>
                    <a:pt x="354590" y="426356"/>
                  </a:cubicBezTo>
                  <a:cubicBezTo>
                    <a:pt x="358397" y="430537"/>
                    <a:pt x="361080" y="435654"/>
                    <a:pt x="362703" y="441583"/>
                  </a:cubicBezTo>
                  <a:cubicBezTo>
                    <a:pt x="364325" y="447574"/>
                    <a:pt x="364637" y="454189"/>
                    <a:pt x="363576" y="461552"/>
                  </a:cubicBezTo>
                  <a:moveTo>
                    <a:pt x="355464" y="367195"/>
                  </a:moveTo>
                  <a:lnTo>
                    <a:pt x="338115" y="367195"/>
                  </a:lnTo>
                  <a:cubicBezTo>
                    <a:pt x="338115" y="367195"/>
                    <a:pt x="323949" y="275397"/>
                    <a:pt x="323949" y="275397"/>
                  </a:cubicBezTo>
                  <a:lnTo>
                    <a:pt x="345978" y="275397"/>
                  </a:lnTo>
                  <a:cubicBezTo>
                    <a:pt x="345978" y="275397"/>
                    <a:pt x="352156" y="334245"/>
                    <a:pt x="352156" y="334245"/>
                  </a:cubicBezTo>
                  <a:lnTo>
                    <a:pt x="352406" y="334245"/>
                  </a:lnTo>
                  <a:lnTo>
                    <a:pt x="379989" y="275522"/>
                  </a:lnTo>
                  <a:lnTo>
                    <a:pt x="398773" y="275522"/>
                  </a:lnTo>
                  <a:cubicBezTo>
                    <a:pt x="398773" y="275522"/>
                    <a:pt x="409257" y="335930"/>
                    <a:pt x="409257" y="335930"/>
                  </a:cubicBezTo>
                  <a:lnTo>
                    <a:pt x="409507" y="335930"/>
                  </a:lnTo>
                  <a:lnTo>
                    <a:pt x="433471" y="275646"/>
                  </a:lnTo>
                  <a:lnTo>
                    <a:pt x="453940" y="275646"/>
                  </a:lnTo>
                  <a:cubicBezTo>
                    <a:pt x="453940" y="275646"/>
                    <a:pt x="414062" y="367320"/>
                    <a:pt x="414062" y="367320"/>
                  </a:cubicBezTo>
                  <a:lnTo>
                    <a:pt x="396090" y="367320"/>
                  </a:lnTo>
                  <a:cubicBezTo>
                    <a:pt x="396090" y="367320"/>
                    <a:pt x="384857" y="303791"/>
                    <a:pt x="384857" y="303791"/>
                  </a:cubicBezTo>
                  <a:lnTo>
                    <a:pt x="384607" y="303791"/>
                  </a:lnTo>
                  <a:lnTo>
                    <a:pt x="355464" y="367195"/>
                  </a:lnTo>
                  <a:close/>
                  <a:moveTo>
                    <a:pt x="464236" y="507670"/>
                  </a:moveTo>
                  <a:lnTo>
                    <a:pt x="437839" y="507670"/>
                  </a:lnTo>
                  <a:cubicBezTo>
                    <a:pt x="437839" y="507670"/>
                    <a:pt x="407073" y="442269"/>
                    <a:pt x="407073" y="442269"/>
                  </a:cubicBezTo>
                  <a:lnTo>
                    <a:pt x="406823" y="442269"/>
                  </a:lnTo>
                  <a:lnTo>
                    <a:pt x="397587" y="507545"/>
                  </a:lnTo>
                  <a:lnTo>
                    <a:pt x="377368" y="507545"/>
                  </a:lnTo>
                  <a:cubicBezTo>
                    <a:pt x="377368" y="507545"/>
                    <a:pt x="390411" y="415809"/>
                    <a:pt x="390411" y="415809"/>
                  </a:cubicBezTo>
                  <a:lnTo>
                    <a:pt x="417869" y="415809"/>
                  </a:lnTo>
                  <a:cubicBezTo>
                    <a:pt x="417869" y="415809"/>
                    <a:pt x="447761" y="479712"/>
                    <a:pt x="447761" y="479712"/>
                  </a:cubicBezTo>
                  <a:lnTo>
                    <a:pt x="448011" y="479712"/>
                  </a:lnTo>
                  <a:lnTo>
                    <a:pt x="457122" y="415996"/>
                  </a:lnTo>
                  <a:lnTo>
                    <a:pt x="477342" y="415996"/>
                  </a:lnTo>
                  <a:cubicBezTo>
                    <a:pt x="477342" y="415996"/>
                    <a:pt x="464299" y="507732"/>
                    <a:pt x="464299" y="507732"/>
                  </a:cubicBezTo>
                  <a:close/>
                  <a:moveTo>
                    <a:pt x="530012" y="294618"/>
                  </a:moveTo>
                  <a:lnTo>
                    <a:pt x="487888" y="294493"/>
                  </a:lnTo>
                  <a:lnTo>
                    <a:pt x="485392" y="311592"/>
                  </a:lnTo>
                  <a:lnTo>
                    <a:pt x="525144" y="311717"/>
                  </a:lnTo>
                  <a:lnTo>
                    <a:pt x="522523" y="330376"/>
                  </a:lnTo>
                  <a:lnTo>
                    <a:pt x="482771" y="330251"/>
                  </a:lnTo>
                  <a:lnTo>
                    <a:pt x="480150" y="348910"/>
                  </a:lnTo>
                  <a:lnTo>
                    <a:pt x="524583" y="349035"/>
                  </a:lnTo>
                  <a:lnTo>
                    <a:pt x="521962" y="367694"/>
                  </a:lnTo>
                  <a:lnTo>
                    <a:pt x="457309" y="367507"/>
                  </a:lnTo>
                  <a:lnTo>
                    <a:pt x="470352" y="275834"/>
                  </a:lnTo>
                  <a:lnTo>
                    <a:pt x="532695" y="275958"/>
                  </a:lnTo>
                  <a:lnTo>
                    <a:pt x="530074" y="294618"/>
                  </a:lnTo>
                  <a:close/>
                  <a:moveTo>
                    <a:pt x="623745" y="304041"/>
                  </a:moveTo>
                  <a:cubicBezTo>
                    <a:pt x="622747" y="310531"/>
                    <a:pt x="620313" y="316023"/>
                    <a:pt x="616319" y="320516"/>
                  </a:cubicBezTo>
                  <a:cubicBezTo>
                    <a:pt x="612325" y="325009"/>
                    <a:pt x="607021" y="327880"/>
                    <a:pt x="600343" y="329065"/>
                  </a:cubicBezTo>
                  <a:lnTo>
                    <a:pt x="618129" y="367819"/>
                  </a:lnTo>
                  <a:lnTo>
                    <a:pt x="593915" y="367819"/>
                  </a:lnTo>
                  <a:cubicBezTo>
                    <a:pt x="593915" y="367819"/>
                    <a:pt x="579874" y="331062"/>
                    <a:pt x="579874" y="331062"/>
                  </a:cubicBezTo>
                  <a:lnTo>
                    <a:pt x="569889" y="331062"/>
                  </a:lnTo>
                  <a:cubicBezTo>
                    <a:pt x="569889" y="331062"/>
                    <a:pt x="564772" y="367694"/>
                    <a:pt x="564772" y="367694"/>
                  </a:cubicBezTo>
                  <a:lnTo>
                    <a:pt x="544553" y="367694"/>
                  </a:lnTo>
                  <a:cubicBezTo>
                    <a:pt x="544553" y="367694"/>
                    <a:pt x="557595" y="275958"/>
                    <a:pt x="557595" y="275958"/>
                  </a:cubicBezTo>
                  <a:lnTo>
                    <a:pt x="593104" y="275958"/>
                  </a:lnTo>
                  <a:cubicBezTo>
                    <a:pt x="597785" y="276083"/>
                    <a:pt x="602153" y="276520"/>
                    <a:pt x="606209" y="277456"/>
                  </a:cubicBezTo>
                  <a:cubicBezTo>
                    <a:pt x="610266" y="278392"/>
                    <a:pt x="613698" y="279890"/>
                    <a:pt x="616569" y="282012"/>
                  </a:cubicBezTo>
                  <a:cubicBezTo>
                    <a:pt x="619439" y="284133"/>
                    <a:pt x="621499" y="287004"/>
                    <a:pt x="622872" y="290561"/>
                  </a:cubicBezTo>
                  <a:cubicBezTo>
                    <a:pt x="624244" y="294181"/>
                    <a:pt x="624557" y="298612"/>
                    <a:pt x="623745" y="303978"/>
                  </a:cubicBezTo>
                </a:path>
              </a:pathLst>
            </a:custGeom>
            <a:solidFill>
              <a:srgbClr val="FFC425"/>
            </a:solidFill>
            <a:ln w="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07D89C7-66F1-6B0F-1475-DCC7D7CE9DF6}"/>
                </a:ext>
              </a:extLst>
            </p:cNvPr>
            <p:cNvSpPr/>
            <p:nvPr/>
          </p:nvSpPr>
          <p:spPr>
            <a:xfrm>
              <a:off x="11211784" y="1142815"/>
              <a:ext cx="29424" cy="21717"/>
            </a:xfrm>
            <a:custGeom>
              <a:avLst/>
              <a:gdLst>
                <a:gd name="connsiteX0" fmla="*/ 24775 w 29424"/>
                <a:gd name="connsiteY0" fmla="*/ 1810 h 21717"/>
                <a:gd name="connsiteX1" fmla="*/ 19346 w 29424"/>
                <a:gd name="connsiteY1" fmla="*/ 312 h 21717"/>
                <a:gd name="connsiteX2" fmla="*/ 13417 w 29424"/>
                <a:gd name="connsiteY2" fmla="*/ 0 h 21717"/>
                <a:gd name="connsiteX3" fmla="*/ 3058 w 29424"/>
                <a:gd name="connsiteY3" fmla="*/ 0 h 21717"/>
                <a:gd name="connsiteX4" fmla="*/ 0 w 29424"/>
                <a:gd name="connsiteY4" fmla="*/ 21717 h 21717"/>
                <a:gd name="connsiteX5" fmla="*/ 13480 w 29424"/>
                <a:gd name="connsiteY5" fmla="*/ 21717 h 21717"/>
                <a:gd name="connsiteX6" fmla="*/ 18784 w 29424"/>
                <a:gd name="connsiteY6" fmla="*/ 21218 h 21717"/>
                <a:gd name="connsiteX7" fmla="*/ 23589 w 29424"/>
                <a:gd name="connsiteY7" fmla="*/ 19471 h 21717"/>
                <a:gd name="connsiteX8" fmla="*/ 27334 w 29424"/>
                <a:gd name="connsiteY8" fmla="*/ 16101 h 21717"/>
                <a:gd name="connsiteX9" fmla="*/ 29268 w 29424"/>
                <a:gd name="connsiteY9" fmla="*/ 10734 h 21717"/>
                <a:gd name="connsiteX10" fmla="*/ 28457 w 29424"/>
                <a:gd name="connsiteY10" fmla="*/ 5117 h 21717"/>
                <a:gd name="connsiteX11" fmla="*/ 24713 w 29424"/>
                <a:gd name="connsiteY11" fmla="*/ 1810 h 2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24" h="21717">
                  <a:moveTo>
                    <a:pt x="24775" y="1810"/>
                  </a:moveTo>
                  <a:cubicBezTo>
                    <a:pt x="23152" y="1061"/>
                    <a:pt x="21343" y="562"/>
                    <a:pt x="19346" y="312"/>
                  </a:cubicBezTo>
                  <a:cubicBezTo>
                    <a:pt x="17286" y="62"/>
                    <a:pt x="15352" y="0"/>
                    <a:pt x="13417" y="0"/>
                  </a:cubicBezTo>
                  <a:lnTo>
                    <a:pt x="3058" y="0"/>
                  </a:lnTo>
                  <a:cubicBezTo>
                    <a:pt x="3058" y="0"/>
                    <a:pt x="0" y="21717"/>
                    <a:pt x="0" y="21717"/>
                  </a:cubicBezTo>
                  <a:lnTo>
                    <a:pt x="13480" y="21717"/>
                  </a:lnTo>
                  <a:cubicBezTo>
                    <a:pt x="15289" y="21717"/>
                    <a:pt x="17037" y="21592"/>
                    <a:pt x="18784" y="21218"/>
                  </a:cubicBezTo>
                  <a:cubicBezTo>
                    <a:pt x="20531" y="20906"/>
                    <a:pt x="22092" y="20282"/>
                    <a:pt x="23589" y="19471"/>
                  </a:cubicBezTo>
                  <a:cubicBezTo>
                    <a:pt x="25087" y="18659"/>
                    <a:pt x="26335" y="17536"/>
                    <a:pt x="27334" y="16101"/>
                  </a:cubicBezTo>
                  <a:cubicBezTo>
                    <a:pt x="28395" y="14665"/>
                    <a:pt x="29019" y="12918"/>
                    <a:pt x="29268" y="10734"/>
                  </a:cubicBezTo>
                  <a:cubicBezTo>
                    <a:pt x="29643" y="8425"/>
                    <a:pt x="29331" y="6490"/>
                    <a:pt x="28457" y="5117"/>
                  </a:cubicBezTo>
                  <a:cubicBezTo>
                    <a:pt x="27521" y="3682"/>
                    <a:pt x="26273" y="2559"/>
                    <a:pt x="24713" y="1810"/>
                  </a:cubicBezTo>
                </a:path>
              </a:pathLst>
            </a:custGeom>
            <a:solidFill>
              <a:srgbClr val="FFC425"/>
            </a:solidFill>
            <a:ln w="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1E9302A-5089-6F7B-D4A5-D45EFAA75B94}"/>
                </a:ext>
              </a:extLst>
            </p:cNvPr>
            <p:cNvSpPr/>
            <p:nvPr/>
          </p:nvSpPr>
          <p:spPr>
            <a:xfrm>
              <a:off x="11351120" y="1282604"/>
              <a:ext cx="57761" cy="59097"/>
            </a:xfrm>
            <a:custGeom>
              <a:avLst/>
              <a:gdLst>
                <a:gd name="connsiteX0" fmla="*/ 52686 w 57761"/>
                <a:gd name="connsiteY0" fmla="*/ 8425 h 59097"/>
                <a:gd name="connsiteX1" fmla="*/ 44511 w 57761"/>
                <a:gd name="connsiteY1" fmla="*/ 2247 h 59097"/>
                <a:gd name="connsiteX2" fmla="*/ 33091 w 57761"/>
                <a:gd name="connsiteY2" fmla="*/ 0 h 59097"/>
                <a:gd name="connsiteX3" fmla="*/ 21046 w 57761"/>
                <a:gd name="connsiteY3" fmla="*/ 2184 h 59097"/>
                <a:gd name="connsiteX4" fmla="*/ 11186 w 57761"/>
                <a:gd name="connsiteY4" fmla="*/ 8300 h 59097"/>
                <a:gd name="connsiteX5" fmla="*/ 4134 w 57761"/>
                <a:gd name="connsiteY5" fmla="*/ 17661 h 59097"/>
                <a:gd name="connsiteX6" fmla="*/ 390 w 57761"/>
                <a:gd name="connsiteY6" fmla="*/ 29455 h 59097"/>
                <a:gd name="connsiteX7" fmla="*/ 764 w 57761"/>
                <a:gd name="connsiteY7" fmla="*/ 41312 h 59097"/>
                <a:gd name="connsiteX8" fmla="*/ 5195 w 57761"/>
                <a:gd name="connsiteY8" fmla="*/ 50673 h 59097"/>
                <a:gd name="connsiteX9" fmla="*/ 13246 w 57761"/>
                <a:gd name="connsiteY9" fmla="*/ 56851 h 59097"/>
                <a:gd name="connsiteX10" fmla="*/ 24666 w 57761"/>
                <a:gd name="connsiteY10" fmla="*/ 59098 h 59097"/>
                <a:gd name="connsiteX11" fmla="*/ 36710 w 57761"/>
                <a:gd name="connsiteY11" fmla="*/ 56914 h 59097"/>
                <a:gd name="connsiteX12" fmla="*/ 46570 w 57761"/>
                <a:gd name="connsiteY12" fmla="*/ 50798 h 59097"/>
                <a:gd name="connsiteX13" fmla="*/ 53622 w 57761"/>
                <a:gd name="connsiteY13" fmla="*/ 41500 h 59097"/>
                <a:gd name="connsiteX14" fmla="*/ 57366 w 57761"/>
                <a:gd name="connsiteY14" fmla="*/ 29643 h 59097"/>
                <a:gd name="connsiteX15" fmla="*/ 57054 w 57761"/>
                <a:gd name="connsiteY15" fmla="*/ 17848 h 59097"/>
                <a:gd name="connsiteX16" fmla="*/ 52624 w 57761"/>
                <a:gd name="connsiteY16" fmla="*/ 8425 h 5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761" h="59097">
                  <a:moveTo>
                    <a:pt x="52686" y="8425"/>
                  </a:moveTo>
                  <a:cubicBezTo>
                    <a:pt x="50502" y="5804"/>
                    <a:pt x="47818" y="3744"/>
                    <a:pt x="44511" y="2247"/>
                  </a:cubicBezTo>
                  <a:cubicBezTo>
                    <a:pt x="41266" y="749"/>
                    <a:pt x="37459" y="0"/>
                    <a:pt x="33091" y="0"/>
                  </a:cubicBezTo>
                  <a:cubicBezTo>
                    <a:pt x="28785" y="0"/>
                    <a:pt x="24728" y="686"/>
                    <a:pt x="21046" y="2184"/>
                  </a:cubicBezTo>
                  <a:cubicBezTo>
                    <a:pt x="17302" y="3682"/>
                    <a:pt x="14057" y="5679"/>
                    <a:pt x="11186" y="8300"/>
                  </a:cubicBezTo>
                  <a:cubicBezTo>
                    <a:pt x="8316" y="10921"/>
                    <a:pt x="5944" y="14041"/>
                    <a:pt x="4134" y="17661"/>
                  </a:cubicBezTo>
                  <a:cubicBezTo>
                    <a:pt x="2262" y="21280"/>
                    <a:pt x="1014" y="25212"/>
                    <a:pt x="390" y="29455"/>
                  </a:cubicBezTo>
                  <a:cubicBezTo>
                    <a:pt x="-234" y="33761"/>
                    <a:pt x="-109" y="37755"/>
                    <a:pt x="764" y="41312"/>
                  </a:cubicBezTo>
                  <a:cubicBezTo>
                    <a:pt x="1638" y="44932"/>
                    <a:pt x="3136" y="47990"/>
                    <a:pt x="5195" y="50673"/>
                  </a:cubicBezTo>
                  <a:cubicBezTo>
                    <a:pt x="7317" y="53294"/>
                    <a:pt x="10000" y="55354"/>
                    <a:pt x="13246" y="56851"/>
                  </a:cubicBezTo>
                  <a:cubicBezTo>
                    <a:pt x="16491" y="58349"/>
                    <a:pt x="20297" y="59036"/>
                    <a:pt x="24666" y="59098"/>
                  </a:cubicBezTo>
                  <a:cubicBezTo>
                    <a:pt x="28972" y="59098"/>
                    <a:pt x="33028" y="58412"/>
                    <a:pt x="36710" y="56914"/>
                  </a:cubicBezTo>
                  <a:cubicBezTo>
                    <a:pt x="40454" y="55479"/>
                    <a:pt x="43700" y="53419"/>
                    <a:pt x="46570" y="50798"/>
                  </a:cubicBezTo>
                  <a:cubicBezTo>
                    <a:pt x="49441" y="48177"/>
                    <a:pt x="51750" y="45057"/>
                    <a:pt x="53622" y="41500"/>
                  </a:cubicBezTo>
                  <a:cubicBezTo>
                    <a:pt x="55494" y="37943"/>
                    <a:pt x="56742" y="33949"/>
                    <a:pt x="57366" y="29643"/>
                  </a:cubicBezTo>
                  <a:cubicBezTo>
                    <a:pt x="57990" y="25399"/>
                    <a:pt x="57866" y="21467"/>
                    <a:pt x="57054" y="17848"/>
                  </a:cubicBezTo>
                  <a:cubicBezTo>
                    <a:pt x="56243" y="14228"/>
                    <a:pt x="54745" y="11108"/>
                    <a:pt x="52624" y="8425"/>
                  </a:cubicBezTo>
                </a:path>
              </a:pathLst>
            </a:custGeom>
            <a:solidFill>
              <a:srgbClr val="FFC425"/>
            </a:solidFill>
            <a:ln w="0"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5806E05-D765-275C-303D-64479C5C36D4}"/>
              </a:ext>
            </a:extLst>
          </p:cNvPr>
          <p:cNvGrpSpPr/>
          <p:nvPr userDrawn="1"/>
        </p:nvGrpSpPr>
        <p:grpSpPr>
          <a:xfrm flipH="1" flipV="1">
            <a:off x="3777158" y="1048951"/>
            <a:ext cx="7971287" cy="3269366"/>
            <a:chOff x="1169273" y="298444"/>
            <a:chExt cx="9704812" cy="3885052"/>
          </a:xfrm>
        </p:grpSpPr>
        <p:cxnSp>
          <p:nvCxnSpPr>
            <p:cNvPr id="2" name="Straight Connector 1">
              <a:extLst>
                <a:ext uri="{FF2B5EF4-FFF2-40B4-BE49-F238E27FC236}">
                  <a16:creationId xmlns:a16="http://schemas.microsoft.com/office/drawing/2014/main" id="{A9AF3C1C-2BF8-020F-7291-13F4E359F2BF}"/>
                </a:ext>
              </a:extLst>
            </p:cNvPr>
            <p:cNvCxnSpPr>
              <a:cxnSpLocks/>
            </p:cNvCxnSpPr>
            <p:nvPr userDrawn="1"/>
          </p:nvCxnSpPr>
          <p:spPr>
            <a:xfrm flipH="1">
              <a:off x="9854326" y="4171145"/>
              <a:ext cx="101975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C67BE9E-7738-B8F8-6FC7-B0814BF41C2C}"/>
                </a:ext>
              </a:extLst>
            </p:cNvPr>
            <p:cNvCxnSpPr>
              <a:cxnSpLocks/>
            </p:cNvCxnSpPr>
            <p:nvPr userDrawn="1"/>
          </p:nvCxnSpPr>
          <p:spPr>
            <a:xfrm flipV="1">
              <a:off x="1169273" y="298444"/>
              <a:ext cx="0" cy="2961686"/>
            </a:xfrm>
            <a:prstGeom prst="line">
              <a:avLst/>
            </a:prstGeom>
            <a:ln w="254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FFD05D-B87E-9D6A-04BC-018740CB2857}"/>
                </a:ext>
              </a:extLst>
            </p:cNvPr>
            <p:cNvCxnSpPr>
              <a:cxnSpLocks/>
            </p:cNvCxnSpPr>
            <p:nvPr userDrawn="1"/>
          </p:nvCxnSpPr>
          <p:spPr>
            <a:xfrm flipV="1">
              <a:off x="9854326" y="3260130"/>
              <a:ext cx="0" cy="92336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981D8A4-90BC-04D3-5C0A-1019B36CC07C}"/>
                </a:ext>
              </a:extLst>
            </p:cNvPr>
            <p:cNvCxnSpPr>
              <a:cxnSpLocks/>
            </p:cNvCxnSpPr>
            <p:nvPr userDrawn="1"/>
          </p:nvCxnSpPr>
          <p:spPr>
            <a:xfrm flipH="1">
              <a:off x="1169273" y="3260130"/>
              <a:ext cx="868505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2001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Key Poi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6A800D-19C0-2F8C-9EBB-7843B8E01AB4}"/>
              </a:ext>
            </a:extLst>
          </p:cNvPr>
          <p:cNvPicPr>
            <a:picLocks noChangeAspect="1"/>
          </p:cNvPicPr>
          <p:nvPr userDrawn="1"/>
        </p:nvPicPr>
        <p:blipFill rotWithShape="1">
          <a:blip r:embed="rId2"/>
          <a:srcRect l="2257" r="61723" b="20512"/>
          <a:stretch/>
        </p:blipFill>
        <p:spPr>
          <a:xfrm>
            <a:off x="0" y="435429"/>
            <a:ext cx="5173884" cy="6422571"/>
          </a:xfrm>
          <a:prstGeom prst="rect">
            <a:avLst/>
          </a:prstGeom>
        </p:spPr>
      </p:pic>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a:xfrm>
            <a:off x="304799" y="3646714"/>
            <a:ext cx="3472661" cy="792843"/>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a:xfrm>
            <a:off x="304799" y="6308906"/>
            <a:ext cx="4352544" cy="365125"/>
          </a:xfrm>
        </p:spPr>
        <p:txBody>
          <a:bodyPr>
            <a:normAutofit/>
          </a:bodyPr>
          <a:lstStyle>
            <a:lvl1pPr>
              <a:defRPr>
                <a:solidFill>
                  <a:schemeClr val="bg1"/>
                </a:solidFill>
              </a:defRPr>
            </a:lvl1pPr>
          </a:lstStyle>
          <a:p>
            <a:endParaRPr lang="en-US"/>
          </a:p>
        </p:txBody>
      </p:sp>
      <p:sp>
        <p:nvSpPr>
          <p:cNvPr id="3" name="Oval 2">
            <a:extLst>
              <a:ext uri="{FF2B5EF4-FFF2-40B4-BE49-F238E27FC236}">
                <a16:creationId xmlns:a16="http://schemas.microsoft.com/office/drawing/2014/main" id="{0ABD6088-D0EE-0B25-CAFB-C860E29B56CC}"/>
              </a:ext>
            </a:extLst>
          </p:cNvPr>
          <p:cNvSpPr/>
          <p:nvPr userDrawn="1"/>
        </p:nvSpPr>
        <p:spPr>
          <a:xfrm>
            <a:off x="5575142" y="1079875"/>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Picture Placeholder 35">
            <a:extLst>
              <a:ext uri="{FF2B5EF4-FFF2-40B4-BE49-F238E27FC236}">
                <a16:creationId xmlns:a16="http://schemas.microsoft.com/office/drawing/2014/main" id="{9FE009BA-B024-3AC6-8CCC-90AF771B1CEB}"/>
              </a:ext>
            </a:extLst>
          </p:cNvPr>
          <p:cNvSpPr>
            <a:spLocks noGrp="1"/>
          </p:cNvSpPr>
          <p:nvPr>
            <p:ph type="pic" sz="quarter" idx="16" hasCustomPrompt="1"/>
          </p:nvPr>
        </p:nvSpPr>
        <p:spPr>
          <a:xfrm>
            <a:off x="5722294" y="1227027"/>
            <a:ext cx="565371" cy="565371"/>
          </a:xfrm>
        </p:spPr>
        <p:txBody>
          <a:bodyPr/>
          <a:lstStyle>
            <a:lvl1pPr algn="ctr">
              <a:defRPr sz="1200"/>
            </a:lvl1pPr>
          </a:lstStyle>
          <a:p>
            <a:r>
              <a:rPr lang="en-US"/>
              <a:t>ICON</a:t>
            </a:r>
          </a:p>
        </p:txBody>
      </p:sp>
      <p:sp>
        <p:nvSpPr>
          <p:cNvPr id="12" name="Oval 11">
            <a:extLst>
              <a:ext uri="{FF2B5EF4-FFF2-40B4-BE49-F238E27FC236}">
                <a16:creationId xmlns:a16="http://schemas.microsoft.com/office/drawing/2014/main" id="{6D8323E7-A4FF-92EC-0A2B-637171494AFF}"/>
              </a:ext>
            </a:extLst>
          </p:cNvPr>
          <p:cNvSpPr/>
          <p:nvPr userDrawn="1"/>
        </p:nvSpPr>
        <p:spPr>
          <a:xfrm>
            <a:off x="5575142" y="2177288"/>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Oval 13">
            <a:extLst>
              <a:ext uri="{FF2B5EF4-FFF2-40B4-BE49-F238E27FC236}">
                <a16:creationId xmlns:a16="http://schemas.microsoft.com/office/drawing/2014/main" id="{1489C529-9BBC-9C67-2832-B0AC20FAF49C}"/>
              </a:ext>
            </a:extLst>
          </p:cNvPr>
          <p:cNvSpPr/>
          <p:nvPr userDrawn="1"/>
        </p:nvSpPr>
        <p:spPr>
          <a:xfrm>
            <a:off x="5575142" y="3274700"/>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BECEAD6B-FE3C-E8AB-EC4E-D3F0542AE897}"/>
              </a:ext>
            </a:extLst>
          </p:cNvPr>
          <p:cNvSpPr/>
          <p:nvPr userDrawn="1"/>
        </p:nvSpPr>
        <p:spPr>
          <a:xfrm>
            <a:off x="5575142" y="4372111"/>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Oval 17">
            <a:extLst>
              <a:ext uri="{FF2B5EF4-FFF2-40B4-BE49-F238E27FC236}">
                <a16:creationId xmlns:a16="http://schemas.microsoft.com/office/drawing/2014/main" id="{D1343087-7058-2833-31E5-BB8F1C716D30}"/>
              </a:ext>
            </a:extLst>
          </p:cNvPr>
          <p:cNvSpPr/>
          <p:nvPr userDrawn="1"/>
        </p:nvSpPr>
        <p:spPr>
          <a:xfrm>
            <a:off x="5575142" y="5469525"/>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 Placeholder 29">
            <a:extLst>
              <a:ext uri="{FF2B5EF4-FFF2-40B4-BE49-F238E27FC236}">
                <a16:creationId xmlns:a16="http://schemas.microsoft.com/office/drawing/2014/main" id="{A22556B4-928F-65D4-7EF4-D48755CEC337}"/>
              </a:ext>
            </a:extLst>
          </p:cNvPr>
          <p:cNvSpPr>
            <a:spLocks noGrp="1"/>
          </p:cNvSpPr>
          <p:nvPr>
            <p:ph type="body" sz="quarter" idx="11" hasCustomPrompt="1"/>
          </p:nvPr>
        </p:nvSpPr>
        <p:spPr>
          <a:xfrm>
            <a:off x="6680042" y="1219200"/>
            <a:ext cx="5207158" cy="581025"/>
          </a:xfrm>
        </p:spPr>
        <p:txBody>
          <a:bodyPr anchor="ctr"/>
          <a:lstStyle>
            <a:lvl1pPr>
              <a:defRPr sz="1800" b="1"/>
            </a:lvl1pPr>
            <a:lvl2pPr>
              <a:defRPr sz="1400"/>
            </a:lvl2pPr>
          </a:lstStyle>
          <a:p>
            <a:pPr lvl="0"/>
            <a:r>
              <a:rPr lang="en-US"/>
              <a:t>Title</a:t>
            </a:r>
          </a:p>
          <a:p>
            <a:pPr lvl="1"/>
            <a:r>
              <a:rPr lang="en-US"/>
              <a:t>Text</a:t>
            </a:r>
          </a:p>
        </p:txBody>
      </p:sp>
      <p:sp>
        <p:nvSpPr>
          <p:cNvPr id="31" name="Text Placeholder 29">
            <a:extLst>
              <a:ext uri="{FF2B5EF4-FFF2-40B4-BE49-F238E27FC236}">
                <a16:creationId xmlns:a16="http://schemas.microsoft.com/office/drawing/2014/main" id="{D04E4A11-9AE2-8F33-542D-91FF7E006FE5}"/>
              </a:ext>
            </a:extLst>
          </p:cNvPr>
          <p:cNvSpPr>
            <a:spLocks noGrp="1"/>
          </p:cNvSpPr>
          <p:nvPr>
            <p:ph type="body" sz="quarter" idx="12" hasCustomPrompt="1"/>
          </p:nvPr>
        </p:nvSpPr>
        <p:spPr>
          <a:xfrm>
            <a:off x="6680042" y="2316612"/>
            <a:ext cx="5207158" cy="581025"/>
          </a:xfrm>
        </p:spPr>
        <p:txBody>
          <a:bodyPr anchor="ctr"/>
          <a:lstStyle>
            <a:lvl1pPr>
              <a:defRPr sz="1800" b="1"/>
            </a:lvl1pPr>
            <a:lvl2pPr>
              <a:defRPr sz="1400"/>
            </a:lvl2pPr>
          </a:lstStyle>
          <a:p>
            <a:pPr lvl="0"/>
            <a:r>
              <a:rPr lang="en-US"/>
              <a:t>Title</a:t>
            </a:r>
          </a:p>
          <a:p>
            <a:pPr lvl="1"/>
            <a:r>
              <a:rPr lang="en-US"/>
              <a:t>Text</a:t>
            </a:r>
          </a:p>
        </p:txBody>
      </p:sp>
      <p:sp>
        <p:nvSpPr>
          <p:cNvPr id="32" name="Text Placeholder 29">
            <a:extLst>
              <a:ext uri="{FF2B5EF4-FFF2-40B4-BE49-F238E27FC236}">
                <a16:creationId xmlns:a16="http://schemas.microsoft.com/office/drawing/2014/main" id="{2F69D447-D782-F6ED-D19A-12F88B45426D}"/>
              </a:ext>
            </a:extLst>
          </p:cNvPr>
          <p:cNvSpPr>
            <a:spLocks noGrp="1"/>
          </p:cNvSpPr>
          <p:nvPr>
            <p:ph type="body" sz="quarter" idx="13" hasCustomPrompt="1"/>
          </p:nvPr>
        </p:nvSpPr>
        <p:spPr>
          <a:xfrm>
            <a:off x="6680042" y="3414024"/>
            <a:ext cx="5207158" cy="581025"/>
          </a:xfrm>
        </p:spPr>
        <p:txBody>
          <a:bodyPr anchor="ctr"/>
          <a:lstStyle>
            <a:lvl1pPr>
              <a:defRPr sz="1800" b="1"/>
            </a:lvl1pPr>
            <a:lvl2pPr>
              <a:defRPr sz="1400"/>
            </a:lvl2pPr>
          </a:lstStyle>
          <a:p>
            <a:pPr lvl="0"/>
            <a:r>
              <a:rPr lang="en-US"/>
              <a:t>Title</a:t>
            </a:r>
          </a:p>
          <a:p>
            <a:pPr lvl="1"/>
            <a:r>
              <a:rPr lang="en-US"/>
              <a:t>Text</a:t>
            </a:r>
          </a:p>
        </p:txBody>
      </p:sp>
      <p:sp>
        <p:nvSpPr>
          <p:cNvPr id="33" name="Text Placeholder 29">
            <a:extLst>
              <a:ext uri="{FF2B5EF4-FFF2-40B4-BE49-F238E27FC236}">
                <a16:creationId xmlns:a16="http://schemas.microsoft.com/office/drawing/2014/main" id="{7CB3B6B0-3833-3FF4-4F1F-F6FB4BC6C332}"/>
              </a:ext>
            </a:extLst>
          </p:cNvPr>
          <p:cNvSpPr>
            <a:spLocks noGrp="1"/>
          </p:cNvSpPr>
          <p:nvPr>
            <p:ph type="body" sz="quarter" idx="14" hasCustomPrompt="1"/>
          </p:nvPr>
        </p:nvSpPr>
        <p:spPr>
          <a:xfrm>
            <a:off x="6680042" y="4511436"/>
            <a:ext cx="5207158" cy="581025"/>
          </a:xfrm>
        </p:spPr>
        <p:txBody>
          <a:bodyPr anchor="ctr"/>
          <a:lstStyle>
            <a:lvl1pPr>
              <a:defRPr sz="1800" b="1"/>
            </a:lvl1pPr>
            <a:lvl2pPr>
              <a:defRPr sz="1400"/>
            </a:lvl2pPr>
          </a:lstStyle>
          <a:p>
            <a:pPr lvl="0"/>
            <a:r>
              <a:rPr lang="en-US"/>
              <a:t>Title</a:t>
            </a:r>
          </a:p>
          <a:p>
            <a:pPr lvl="1"/>
            <a:r>
              <a:rPr lang="en-US"/>
              <a:t>Text</a:t>
            </a:r>
          </a:p>
        </p:txBody>
      </p:sp>
      <p:sp>
        <p:nvSpPr>
          <p:cNvPr id="34" name="Text Placeholder 29">
            <a:extLst>
              <a:ext uri="{FF2B5EF4-FFF2-40B4-BE49-F238E27FC236}">
                <a16:creationId xmlns:a16="http://schemas.microsoft.com/office/drawing/2014/main" id="{FF9C3DBC-276F-D1C4-4CEA-E4C3A05558AB}"/>
              </a:ext>
            </a:extLst>
          </p:cNvPr>
          <p:cNvSpPr>
            <a:spLocks noGrp="1"/>
          </p:cNvSpPr>
          <p:nvPr>
            <p:ph type="body" sz="quarter" idx="15" hasCustomPrompt="1"/>
          </p:nvPr>
        </p:nvSpPr>
        <p:spPr>
          <a:xfrm>
            <a:off x="6680042" y="5608849"/>
            <a:ext cx="5207158" cy="581025"/>
          </a:xfrm>
        </p:spPr>
        <p:txBody>
          <a:bodyPr anchor="ctr"/>
          <a:lstStyle>
            <a:lvl1pPr>
              <a:defRPr sz="1800" b="1"/>
            </a:lvl1pPr>
            <a:lvl2pPr>
              <a:defRPr sz="1400"/>
            </a:lvl2pPr>
          </a:lstStyle>
          <a:p>
            <a:pPr lvl="0"/>
            <a:r>
              <a:rPr lang="en-US"/>
              <a:t>Title</a:t>
            </a:r>
          </a:p>
          <a:p>
            <a:pPr lvl="1"/>
            <a:r>
              <a:rPr lang="en-US"/>
              <a:t>Text</a:t>
            </a:r>
          </a:p>
        </p:txBody>
      </p:sp>
      <p:sp>
        <p:nvSpPr>
          <p:cNvPr id="37" name="Picture Placeholder 35">
            <a:extLst>
              <a:ext uri="{FF2B5EF4-FFF2-40B4-BE49-F238E27FC236}">
                <a16:creationId xmlns:a16="http://schemas.microsoft.com/office/drawing/2014/main" id="{C1855DAB-0847-F66E-C015-B368D1835F8E}"/>
              </a:ext>
            </a:extLst>
          </p:cNvPr>
          <p:cNvSpPr>
            <a:spLocks noGrp="1"/>
          </p:cNvSpPr>
          <p:nvPr>
            <p:ph type="pic" sz="quarter" idx="17" hasCustomPrompt="1"/>
          </p:nvPr>
        </p:nvSpPr>
        <p:spPr>
          <a:xfrm>
            <a:off x="5722294" y="2324439"/>
            <a:ext cx="565371" cy="565371"/>
          </a:xfrm>
        </p:spPr>
        <p:txBody>
          <a:bodyPr/>
          <a:lstStyle>
            <a:lvl1pPr algn="ctr">
              <a:defRPr sz="1200"/>
            </a:lvl1pPr>
          </a:lstStyle>
          <a:p>
            <a:r>
              <a:rPr lang="en-US"/>
              <a:t>ICON</a:t>
            </a:r>
          </a:p>
        </p:txBody>
      </p:sp>
      <p:sp>
        <p:nvSpPr>
          <p:cNvPr id="38" name="Picture Placeholder 35">
            <a:extLst>
              <a:ext uri="{FF2B5EF4-FFF2-40B4-BE49-F238E27FC236}">
                <a16:creationId xmlns:a16="http://schemas.microsoft.com/office/drawing/2014/main" id="{95EE020F-DCEA-5B8A-6421-8280D97C4551}"/>
              </a:ext>
            </a:extLst>
          </p:cNvPr>
          <p:cNvSpPr>
            <a:spLocks noGrp="1"/>
          </p:cNvSpPr>
          <p:nvPr>
            <p:ph type="pic" sz="quarter" idx="18" hasCustomPrompt="1"/>
          </p:nvPr>
        </p:nvSpPr>
        <p:spPr>
          <a:xfrm>
            <a:off x="5722294" y="3421851"/>
            <a:ext cx="565371" cy="565371"/>
          </a:xfrm>
        </p:spPr>
        <p:txBody>
          <a:bodyPr/>
          <a:lstStyle>
            <a:lvl1pPr algn="ctr">
              <a:defRPr sz="1200"/>
            </a:lvl1pPr>
          </a:lstStyle>
          <a:p>
            <a:r>
              <a:rPr lang="en-US"/>
              <a:t>ICON</a:t>
            </a:r>
          </a:p>
        </p:txBody>
      </p:sp>
      <p:sp>
        <p:nvSpPr>
          <p:cNvPr id="39" name="Picture Placeholder 35">
            <a:extLst>
              <a:ext uri="{FF2B5EF4-FFF2-40B4-BE49-F238E27FC236}">
                <a16:creationId xmlns:a16="http://schemas.microsoft.com/office/drawing/2014/main" id="{4AA138FA-5BB1-143E-EC9A-A4AA22B6F3B8}"/>
              </a:ext>
            </a:extLst>
          </p:cNvPr>
          <p:cNvSpPr>
            <a:spLocks noGrp="1"/>
          </p:cNvSpPr>
          <p:nvPr>
            <p:ph type="pic" sz="quarter" idx="19" hasCustomPrompt="1"/>
          </p:nvPr>
        </p:nvSpPr>
        <p:spPr>
          <a:xfrm>
            <a:off x="5722294" y="4519263"/>
            <a:ext cx="565371" cy="565371"/>
          </a:xfrm>
        </p:spPr>
        <p:txBody>
          <a:bodyPr/>
          <a:lstStyle>
            <a:lvl1pPr algn="ctr">
              <a:defRPr sz="1200"/>
            </a:lvl1pPr>
          </a:lstStyle>
          <a:p>
            <a:r>
              <a:rPr lang="en-US"/>
              <a:t>ICON</a:t>
            </a:r>
          </a:p>
        </p:txBody>
      </p:sp>
      <p:sp>
        <p:nvSpPr>
          <p:cNvPr id="40" name="Picture Placeholder 35">
            <a:extLst>
              <a:ext uri="{FF2B5EF4-FFF2-40B4-BE49-F238E27FC236}">
                <a16:creationId xmlns:a16="http://schemas.microsoft.com/office/drawing/2014/main" id="{5F5A7422-B6B5-C6EF-9617-1F8DBBD54BD3}"/>
              </a:ext>
            </a:extLst>
          </p:cNvPr>
          <p:cNvSpPr>
            <a:spLocks noGrp="1"/>
          </p:cNvSpPr>
          <p:nvPr>
            <p:ph type="pic" sz="quarter" idx="20" hasCustomPrompt="1"/>
          </p:nvPr>
        </p:nvSpPr>
        <p:spPr>
          <a:xfrm>
            <a:off x="5722294" y="5616676"/>
            <a:ext cx="565371" cy="565371"/>
          </a:xfrm>
        </p:spPr>
        <p:txBody>
          <a:bodyPr/>
          <a:lstStyle>
            <a:lvl1pPr algn="ctr">
              <a:defRPr sz="1200"/>
            </a:lvl1pPr>
          </a:lstStyle>
          <a:p>
            <a:r>
              <a:rPr lang="en-US"/>
              <a:t>ICON</a:t>
            </a:r>
          </a:p>
        </p:txBody>
      </p:sp>
      <p:sp>
        <p:nvSpPr>
          <p:cNvPr id="61" name="Rectangle 60">
            <a:extLst>
              <a:ext uri="{FF2B5EF4-FFF2-40B4-BE49-F238E27FC236}">
                <a16:creationId xmlns:a16="http://schemas.microsoft.com/office/drawing/2014/main" id="{7547FB97-B2BD-0E54-EBA9-2BE2C937CA5F}"/>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80667BC-77BF-E310-C84F-EF39FEEF36C9}"/>
              </a:ext>
            </a:extLst>
          </p:cNvPr>
          <p:cNvGrpSpPr/>
          <p:nvPr userDrawn="1"/>
        </p:nvGrpSpPr>
        <p:grpSpPr>
          <a:xfrm flipV="1">
            <a:off x="304799" y="755450"/>
            <a:ext cx="4869085" cy="2468055"/>
            <a:chOff x="0" y="-3708836"/>
            <a:chExt cx="9704812" cy="3885052"/>
          </a:xfrm>
        </p:grpSpPr>
        <p:cxnSp>
          <p:nvCxnSpPr>
            <p:cNvPr id="4" name="Straight Connector 3">
              <a:extLst>
                <a:ext uri="{FF2B5EF4-FFF2-40B4-BE49-F238E27FC236}">
                  <a16:creationId xmlns:a16="http://schemas.microsoft.com/office/drawing/2014/main" id="{E62AEFC1-FAA0-8872-DA2B-B01CCFCCBB2F}"/>
                </a:ext>
              </a:extLst>
            </p:cNvPr>
            <p:cNvCxnSpPr>
              <a:cxnSpLocks/>
            </p:cNvCxnSpPr>
            <p:nvPr userDrawn="1"/>
          </p:nvCxnSpPr>
          <p:spPr>
            <a:xfrm flipH="1">
              <a:off x="8685053" y="163865"/>
              <a:ext cx="101975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1B753F-25F7-FF93-63B8-FED064E806EF}"/>
                </a:ext>
              </a:extLst>
            </p:cNvPr>
            <p:cNvCxnSpPr>
              <a:cxnSpLocks/>
            </p:cNvCxnSpPr>
            <p:nvPr userDrawn="1"/>
          </p:nvCxnSpPr>
          <p:spPr>
            <a:xfrm flipV="1">
              <a:off x="0" y="-3708836"/>
              <a:ext cx="0" cy="2961686"/>
            </a:xfrm>
            <a:prstGeom prst="line">
              <a:avLst/>
            </a:prstGeom>
            <a:ln w="254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E1125E-F901-44EB-6E0D-A5FA3044A673}"/>
                </a:ext>
              </a:extLst>
            </p:cNvPr>
            <p:cNvCxnSpPr>
              <a:cxnSpLocks/>
            </p:cNvCxnSpPr>
            <p:nvPr userDrawn="1"/>
          </p:nvCxnSpPr>
          <p:spPr>
            <a:xfrm flipV="1">
              <a:off x="8685053" y="-747150"/>
              <a:ext cx="0" cy="92336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17E7C8F-AF58-BB0D-08BD-9887A7295CB5}"/>
                </a:ext>
              </a:extLst>
            </p:cNvPr>
            <p:cNvCxnSpPr>
              <a:cxnSpLocks/>
            </p:cNvCxnSpPr>
            <p:nvPr userDrawn="1"/>
          </p:nvCxnSpPr>
          <p:spPr>
            <a:xfrm flipH="1">
              <a:off x="0" y="-747150"/>
              <a:ext cx="868505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09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5 Key Poi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6A800D-19C0-2F8C-9EBB-7843B8E01AB4}"/>
              </a:ext>
            </a:extLst>
          </p:cNvPr>
          <p:cNvPicPr>
            <a:picLocks noChangeAspect="1"/>
          </p:cNvPicPr>
          <p:nvPr userDrawn="1"/>
        </p:nvPicPr>
        <p:blipFill rotWithShape="1">
          <a:blip r:embed="rId2"/>
          <a:srcRect l="2257" r="61723" b="20512"/>
          <a:stretch/>
        </p:blipFill>
        <p:spPr>
          <a:xfrm>
            <a:off x="0" y="435429"/>
            <a:ext cx="5173884" cy="6422571"/>
          </a:xfrm>
          <a:prstGeom prst="rect">
            <a:avLst/>
          </a:prstGeom>
        </p:spPr>
      </p:pic>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a:xfrm>
            <a:off x="304799" y="3032578"/>
            <a:ext cx="3472661" cy="792843"/>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a:xfrm>
            <a:off x="304799" y="6308906"/>
            <a:ext cx="4352544" cy="365125"/>
          </a:xfrm>
        </p:spPr>
        <p:txBody>
          <a:bodyPr>
            <a:normAutofit/>
          </a:bodyPr>
          <a:lstStyle>
            <a:lvl1pPr>
              <a:defRPr>
                <a:solidFill>
                  <a:schemeClr val="bg1"/>
                </a:solidFill>
              </a:defRPr>
            </a:lvl1pPr>
          </a:lstStyle>
          <a:p>
            <a:endParaRPr lang="en-US"/>
          </a:p>
        </p:txBody>
      </p:sp>
      <p:sp>
        <p:nvSpPr>
          <p:cNvPr id="3" name="Oval 2">
            <a:extLst>
              <a:ext uri="{FF2B5EF4-FFF2-40B4-BE49-F238E27FC236}">
                <a16:creationId xmlns:a16="http://schemas.microsoft.com/office/drawing/2014/main" id="{0ABD6088-D0EE-0B25-CAFB-C860E29B56CC}"/>
              </a:ext>
            </a:extLst>
          </p:cNvPr>
          <p:cNvSpPr/>
          <p:nvPr userDrawn="1"/>
        </p:nvSpPr>
        <p:spPr>
          <a:xfrm>
            <a:off x="4744048" y="1079875"/>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Picture Placeholder 35">
            <a:extLst>
              <a:ext uri="{FF2B5EF4-FFF2-40B4-BE49-F238E27FC236}">
                <a16:creationId xmlns:a16="http://schemas.microsoft.com/office/drawing/2014/main" id="{9FE009BA-B024-3AC6-8CCC-90AF771B1CEB}"/>
              </a:ext>
            </a:extLst>
          </p:cNvPr>
          <p:cNvSpPr>
            <a:spLocks noGrp="1"/>
          </p:cNvSpPr>
          <p:nvPr>
            <p:ph type="pic" sz="quarter" idx="16" hasCustomPrompt="1"/>
          </p:nvPr>
        </p:nvSpPr>
        <p:spPr>
          <a:xfrm>
            <a:off x="4891200" y="1227027"/>
            <a:ext cx="565371" cy="565371"/>
          </a:xfrm>
        </p:spPr>
        <p:txBody>
          <a:bodyPr/>
          <a:lstStyle>
            <a:lvl1pPr algn="ctr">
              <a:defRPr sz="1200"/>
            </a:lvl1pPr>
          </a:lstStyle>
          <a:p>
            <a:r>
              <a:rPr lang="en-US"/>
              <a:t>ICON</a:t>
            </a:r>
          </a:p>
        </p:txBody>
      </p:sp>
      <p:sp>
        <p:nvSpPr>
          <p:cNvPr id="12" name="Oval 11">
            <a:extLst>
              <a:ext uri="{FF2B5EF4-FFF2-40B4-BE49-F238E27FC236}">
                <a16:creationId xmlns:a16="http://schemas.microsoft.com/office/drawing/2014/main" id="{6D8323E7-A4FF-92EC-0A2B-637171494AFF}"/>
              </a:ext>
            </a:extLst>
          </p:cNvPr>
          <p:cNvSpPr/>
          <p:nvPr userDrawn="1"/>
        </p:nvSpPr>
        <p:spPr>
          <a:xfrm>
            <a:off x="4744048" y="2177288"/>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Oval 13">
            <a:extLst>
              <a:ext uri="{FF2B5EF4-FFF2-40B4-BE49-F238E27FC236}">
                <a16:creationId xmlns:a16="http://schemas.microsoft.com/office/drawing/2014/main" id="{1489C529-9BBC-9C67-2832-B0AC20FAF49C}"/>
              </a:ext>
            </a:extLst>
          </p:cNvPr>
          <p:cNvSpPr/>
          <p:nvPr userDrawn="1"/>
        </p:nvSpPr>
        <p:spPr>
          <a:xfrm>
            <a:off x="4744048" y="3274700"/>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BECEAD6B-FE3C-E8AB-EC4E-D3F0542AE897}"/>
              </a:ext>
            </a:extLst>
          </p:cNvPr>
          <p:cNvSpPr/>
          <p:nvPr userDrawn="1"/>
        </p:nvSpPr>
        <p:spPr>
          <a:xfrm>
            <a:off x="4744048" y="4372111"/>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Oval 17">
            <a:extLst>
              <a:ext uri="{FF2B5EF4-FFF2-40B4-BE49-F238E27FC236}">
                <a16:creationId xmlns:a16="http://schemas.microsoft.com/office/drawing/2014/main" id="{D1343087-7058-2833-31E5-BB8F1C716D30}"/>
              </a:ext>
            </a:extLst>
          </p:cNvPr>
          <p:cNvSpPr/>
          <p:nvPr userDrawn="1"/>
        </p:nvSpPr>
        <p:spPr>
          <a:xfrm>
            <a:off x="4744048" y="5469525"/>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 Placeholder 29">
            <a:extLst>
              <a:ext uri="{FF2B5EF4-FFF2-40B4-BE49-F238E27FC236}">
                <a16:creationId xmlns:a16="http://schemas.microsoft.com/office/drawing/2014/main" id="{A22556B4-928F-65D4-7EF4-D48755CEC337}"/>
              </a:ext>
            </a:extLst>
          </p:cNvPr>
          <p:cNvSpPr>
            <a:spLocks noGrp="1"/>
          </p:cNvSpPr>
          <p:nvPr>
            <p:ph type="body" sz="quarter" idx="11" hasCustomPrompt="1"/>
          </p:nvPr>
        </p:nvSpPr>
        <p:spPr>
          <a:xfrm>
            <a:off x="5892800" y="1219200"/>
            <a:ext cx="5994400" cy="581025"/>
          </a:xfrm>
        </p:spPr>
        <p:txBody>
          <a:bodyPr anchor="ctr"/>
          <a:lstStyle>
            <a:lvl1pPr>
              <a:defRPr sz="2000" b="1"/>
            </a:lvl1pPr>
            <a:lvl2pPr>
              <a:defRPr sz="1600"/>
            </a:lvl2pPr>
          </a:lstStyle>
          <a:p>
            <a:pPr lvl="0"/>
            <a:r>
              <a:rPr lang="en-US"/>
              <a:t>Title</a:t>
            </a:r>
          </a:p>
          <a:p>
            <a:pPr lvl="1"/>
            <a:r>
              <a:rPr lang="en-US"/>
              <a:t>Text</a:t>
            </a:r>
          </a:p>
        </p:txBody>
      </p:sp>
      <p:sp>
        <p:nvSpPr>
          <p:cNvPr id="31" name="Text Placeholder 29">
            <a:extLst>
              <a:ext uri="{FF2B5EF4-FFF2-40B4-BE49-F238E27FC236}">
                <a16:creationId xmlns:a16="http://schemas.microsoft.com/office/drawing/2014/main" id="{D04E4A11-9AE2-8F33-542D-91FF7E006FE5}"/>
              </a:ext>
            </a:extLst>
          </p:cNvPr>
          <p:cNvSpPr>
            <a:spLocks noGrp="1"/>
          </p:cNvSpPr>
          <p:nvPr>
            <p:ph type="body" sz="quarter" idx="12" hasCustomPrompt="1"/>
          </p:nvPr>
        </p:nvSpPr>
        <p:spPr>
          <a:xfrm>
            <a:off x="5892800" y="2316612"/>
            <a:ext cx="5994400" cy="581025"/>
          </a:xfrm>
        </p:spPr>
        <p:txBody>
          <a:bodyPr anchor="ctr"/>
          <a:lstStyle>
            <a:lvl1pPr>
              <a:defRPr sz="2000" b="1"/>
            </a:lvl1pPr>
            <a:lvl2pPr>
              <a:defRPr sz="1600"/>
            </a:lvl2pPr>
          </a:lstStyle>
          <a:p>
            <a:pPr lvl="0"/>
            <a:r>
              <a:rPr lang="en-US"/>
              <a:t>Title</a:t>
            </a:r>
          </a:p>
          <a:p>
            <a:pPr lvl="1"/>
            <a:r>
              <a:rPr lang="en-US"/>
              <a:t>Text</a:t>
            </a:r>
          </a:p>
        </p:txBody>
      </p:sp>
      <p:sp>
        <p:nvSpPr>
          <p:cNvPr id="32" name="Text Placeholder 29">
            <a:extLst>
              <a:ext uri="{FF2B5EF4-FFF2-40B4-BE49-F238E27FC236}">
                <a16:creationId xmlns:a16="http://schemas.microsoft.com/office/drawing/2014/main" id="{2F69D447-D782-F6ED-D19A-12F88B45426D}"/>
              </a:ext>
            </a:extLst>
          </p:cNvPr>
          <p:cNvSpPr>
            <a:spLocks noGrp="1"/>
          </p:cNvSpPr>
          <p:nvPr>
            <p:ph type="body" sz="quarter" idx="13" hasCustomPrompt="1"/>
          </p:nvPr>
        </p:nvSpPr>
        <p:spPr>
          <a:xfrm>
            <a:off x="5892800" y="3414024"/>
            <a:ext cx="5994400" cy="581025"/>
          </a:xfrm>
        </p:spPr>
        <p:txBody>
          <a:bodyPr anchor="ctr"/>
          <a:lstStyle>
            <a:lvl1pPr>
              <a:defRPr sz="2000" b="1"/>
            </a:lvl1pPr>
            <a:lvl2pPr>
              <a:defRPr sz="1600"/>
            </a:lvl2pPr>
          </a:lstStyle>
          <a:p>
            <a:pPr lvl="0"/>
            <a:r>
              <a:rPr lang="en-US"/>
              <a:t>Title</a:t>
            </a:r>
          </a:p>
          <a:p>
            <a:pPr lvl="1"/>
            <a:r>
              <a:rPr lang="en-US"/>
              <a:t>Text</a:t>
            </a:r>
          </a:p>
        </p:txBody>
      </p:sp>
      <p:sp>
        <p:nvSpPr>
          <p:cNvPr id="33" name="Text Placeholder 29">
            <a:extLst>
              <a:ext uri="{FF2B5EF4-FFF2-40B4-BE49-F238E27FC236}">
                <a16:creationId xmlns:a16="http://schemas.microsoft.com/office/drawing/2014/main" id="{7CB3B6B0-3833-3FF4-4F1F-F6FB4BC6C332}"/>
              </a:ext>
            </a:extLst>
          </p:cNvPr>
          <p:cNvSpPr>
            <a:spLocks noGrp="1"/>
          </p:cNvSpPr>
          <p:nvPr>
            <p:ph type="body" sz="quarter" idx="14" hasCustomPrompt="1"/>
          </p:nvPr>
        </p:nvSpPr>
        <p:spPr>
          <a:xfrm>
            <a:off x="5892800" y="4511436"/>
            <a:ext cx="5994400" cy="581025"/>
          </a:xfrm>
        </p:spPr>
        <p:txBody>
          <a:bodyPr anchor="ctr"/>
          <a:lstStyle>
            <a:lvl1pPr>
              <a:defRPr sz="2000" b="1"/>
            </a:lvl1pPr>
            <a:lvl2pPr>
              <a:defRPr sz="1600"/>
            </a:lvl2pPr>
          </a:lstStyle>
          <a:p>
            <a:pPr lvl="0"/>
            <a:r>
              <a:rPr lang="en-US"/>
              <a:t>Title</a:t>
            </a:r>
          </a:p>
          <a:p>
            <a:pPr lvl="1"/>
            <a:r>
              <a:rPr lang="en-US"/>
              <a:t>Text</a:t>
            </a:r>
          </a:p>
        </p:txBody>
      </p:sp>
      <p:sp>
        <p:nvSpPr>
          <p:cNvPr id="34" name="Text Placeholder 29">
            <a:extLst>
              <a:ext uri="{FF2B5EF4-FFF2-40B4-BE49-F238E27FC236}">
                <a16:creationId xmlns:a16="http://schemas.microsoft.com/office/drawing/2014/main" id="{FF9C3DBC-276F-D1C4-4CEA-E4C3A05558AB}"/>
              </a:ext>
            </a:extLst>
          </p:cNvPr>
          <p:cNvSpPr>
            <a:spLocks noGrp="1"/>
          </p:cNvSpPr>
          <p:nvPr>
            <p:ph type="body" sz="quarter" idx="15" hasCustomPrompt="1"/>
          </p:nvPr>
        </p:nvSpPr>
        <p:spPr>
          <a:xfrm>
            <a:off x="5892800" y="5608849"/>
            <a:ext cx="5994400" cy="581025"/>
          </a:xfrm>
        </p:spPr>
        <p:txBody>
          <a:bodyPr anchor="ctr"/>
          <a:lstStyle>
            <a:lvl1pPr>
              <a:defRPr sz="2000" b="1"/>
            </a:lvl1pPr>
            <a:lvl2pPr>
              <a:defRPr sz="1600"/>
            </a:lvl2pPr>
          </a:lstStyle>
          <a:p>
            <a:pPr lvl="0"/>
            <a:r>
              <a:rPr lang="en-US"/>
              <a:t>Title</a:t>
            </a:r>
          </a:p>
          <a:p>
            <a:pPr lvl="1"/>
            <a:r>
              <a:rPr lang="en-US"/>
              <a:t>Text</a:t>
            </a:r>
          </a:p>
        </p:txBody>
      </p:sp>
      <p:sp>
        <p:nvSpPr>
          <p:cNvPr id="37" name="Picture Placeholder 35">
            <a:extLst>
              <a:ext uri="{FF2B5EF4-FFF2-40B4-BE49-F238E27FC236}">
                <a16:creationId xmlns:a16="http://schemas.microsoft.com/office/drawing/2014/main" id="{C1855DAB-0847-F66E-C015-B368D1835F8E}"/>
              </a:ext>
            </a:extLst>
          </p:cNvPr>
          <p:cNvSpPr>
            <a:spLocks noGrp="1"/>
          </p:cNvSpPr>
          <p:nvPr>
            <p:ph type="pic" sz="quarter" idx="17" hasCustomPrompt="1"/>
          </p:nvPr>
        </p:nvSpPr>
        <p:spPr>
          <a:xfrm>
            <a:off x="4891200" y="2324439"/>
            <a:ext cx="565371" cy="565371"/>
          </a:xfrm>
        </p:spPr>
        <p:txBody>
          <a:bodyPr/>
          <a:lstStyle>
            <a:lvl1pPr algn="ctr">
              <a:defRPr sz="1200"/>
            </a:lvl1pPr>
          </a:lstStyle>
          <a:p>
            <a:r>
              <a:rPr lang="en-US"/>
              <a:t>ICON</a:t>
            </a:r>
          </a:p>
        </p:txBody>
      </p:sp>
      <p:sp>
        <p:nvSpPr>
          <p:cNvPr id="38" name="Picture Placeholder 35">
            <a:extLst>
              <a:ext uri="{FF2B5EF4-FFF2-40B4-BE49-F238E27FC236}">
                <a16:creationId xmlns:a16="http://schemas.microsoft.com/office/drawing/2014/main" id="{95EE020F-DCEA-5B8A-6421-8280D97C4551}"/>
              </a:ext>
            </a:extLst>
          </p:cNvPr>
          <p:cNvSpPr>
            <a:spLocks noGrp="1"/>
          </p:cNvSpPr>
          <p:nvPr>
            <p:ph type="pic" sz="quarter" idx="18" hasCustomPrompt="1"/>
          </p:nvPr>
        </p:nvSpPr>
        <p:spPr>
          <a:xfrm>
            <a:off x="4891200" y="3421851"/>
            <a:ext cx="565371" cy="565371"/>
          </a:xfrm>
        </p:spPr>
        <p:txBody>
          <a:bodyPr/>
          <a:lstStyle>
            <a:lvl1pPr algn="ctr">
              <a:defRPr sz="1200"/>
            </a:lvl1pPr>
          </a:lstStyle>
          <a:p>
            <a:r>
              <a:rPr lang="en-US"/>
              <a:t>ICON</a:t>
            </a:r>
          </a:p>
        </p:txBody>
      </p:sp>
      <p:sp>
        <p:nvSpPr>
          <p:cNvPr id="39" name="Picture Placeholder 35">
            <a:extLst>
              <a:ext uri="{FF2B5EF4-FFF2-40B4-BE49-F238E27FC236}">
                <a16:creationId xmlns:a16="http://schemas.microsoft.com/office/drawing/2014/main" id="{4AA138FA-5BB1-143E-EC9A-A4AA22B6F3B8}"/>
              </a:ext>
            </a:extLst>
          </p:cNvPr>
          <p:cNvSpPr>
            <a:spLocks noGrp="1"/>
          </p:cNvSpPr>
          <p:nvPr>
            <p:ph type="pic" sz="quarter" idx="19" hasCustomPrompt="1"/>
          </p:nvPr>
        </p:nvSpPr>
        <p:spPr>
          <a:xfrm>
            <a:off x="4891200" y="4519263"/>
            <a:ext cx="565371" cy="565371"/>
          </a:xfrm>
        </p:spPr>
        <p:txBody>
          <a:bodyPr/>
          <a:lstStyle>
            <a:lvl1pPr algn="ctr">
              <a:defRPr sz="1200"/>
            </a:lvl1pPr>
          </a:lstStyle>
          <a:p>
            <a:r>
              <a:rPr lang="en-US"/>
              <a:t>ICON</a:t>
            </a:r>
          </a:p>
        </p:txBody>
      </p:sp>
      <p:sp>
        <p:nvSpPr>
          <p:cNvPr id="40" name="Picture Placeholder 35">
            <a:extLst>
              <a:ext uri="{FF2B5EF4-FFF2-40B4-BE49-F238E27FC236}">
                <a16:creationId xmlns:a16="http://schemas.microsoft.com/office/drawing/2014/main" id="{5F5A7422-B6B5-C6EF-9617-1F8DBBD54BD3}"/>
              </a:ext>
            </a:extLst>
          </p:cNvPr>
          <p:cNvSpPr>
            <a:spLocks noGrp="1"/>
          </p:cNvSpPr>
          <p:nvPr>
            <p:ph type="pic" sz="quarter" idx="20" hasCustomPrompt="1"/>
          </p:nvPr>
        </p:nvSpPr>
        <p:spPr>
          <a:xfrm>
            <a:off x="4891200" y="5616676"/>
            <a:ext cx="565371" cy="565371"/>
          </a:xfrm>
        </p:spPr>
        <p:txBody>
          <a:bodyPr/>
          <a:lstStyle>
            <a:lvl1pPr algn="ctr">
              <a:defRPr sz="1200"/>
            </a:lvl1pPr>
          </a:lstStyle>
          <a:p>
            <a:r>
              <a:rPr lang="en-US"/>
              <a:t>ICON</a:t>
            </a:r>
          </a:p>
        </p:txBody>
      </p:sp>
      <p:sp>
        <p:nvSpPr>
          <p:cNvPr id="4" name="Rectangle 3">
            <a:extLst>
              <a:ext uri="{FF2B5EF4-FFF2-40B4-BE49-F238E27FC236}">
                <a16:creationId xmlns:a16="http://schemas.microsoft.com/office/drawing/2014/main" id="{C61AF86C-DB4C-EB70-8961-465A8A3D4E75}"/>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49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Key Points Circ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0DC3CC-C3B9-2F55-890A-CE219F492EB0}"/>
              </a:ext>
            </a:extLst>
          </p:cNvPr>
          <p:cNvSpPr/>
          <p:nvPr userDrawn="1"/>
        </p:nvSpPr>
        <p:spPr>
          <a:xfrm flipV="1">
            <a:off x="0" y="464458"/>
            <a:ext cx="12192000" cy="3275676"/>
          </a:xfrm>
          <a:prstGeom prst="rect">
            <a:avLst/>
          </a:prstGeom>
          <a:solidFill>
            <a:srgbClr val="0E16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3" name="Rectangle 2">
            <a:extLst>
              <a:ext uri="{FF2B5EF4-FFF2-40B4-BE49-F238E27FC236}">
                <a16:creationId xmlns:a16="http://schemas.microsoft.com/office/drawing/2014/main" id="{2A0CC9C5-AFBA-B3BB-B1C0-490FF8DFAE72}"/>
              </a:ext>
            </a:extLst>
          </p:cNvPr>
          <p:cNvSpPr/>
          <p:nvPr userDrawn="1"/>
        </p:nvSpPr>
        <p:spPr>
          <a:xfrm>
            <a:off x="304800" y="1571625"/>
            <a:ext cx="11582400" cy="4714875"/>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Oval 3">
            <a:extLst>
              <a:ext uri="{FF2B5EF4-FFF2-40B4-BE49-F238E27FC236}">
                <a16:creationId xmlns:a16="http://schemas.microsoft.com/office/drawing/2014/main" id="{CEC99A72-4090-041C-F10D-353DD71B55D0}"/>
              </a:ext>
            </a:extLst>
          </p:cNvPr>
          <p:cNvSpPr/>
          <p:nvPr userDrawn="1"/>
        </p:nvSpPr>
        <p:spPr>
          <a:xfrm>
            <a:off x="4478883" y="1949238"/>
            <a:ext cx="3191750" cy="3191751"/>
          </a:xfrm>
          <a:prstGeom prst="ellipse">
            <a:avLst/>
          </a:prstGeom>
          <a:noFill/>
          <a:ln w="50800" cap="sq">
            <a:solidFill>
              <a:schemeClr val="accent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6" name="Oval 5">
            <a:extLst>
              <a:ext uri="{FF2B5EF4-FFF2-40B4-BE49-F238E27FC236}">
                <a16:creationId xmlns:a16="http://schemas.microsoft.com/office/drawing/2014/main" id="{51EBDE63-6AC2-6C28-90E7-835FFD7ED988}"/>
              </a:ext>
            </a:extLst>
          </p:cNvPr>
          <p:cNvSpPr/>
          <p:nvPr/>
        </p:nvSpPr>
        <p:spPr>
          <a:xfrm>
            <a:off x="5811286" y="4851254"/>
            <a:ext cx="526940" cy="526940"/>
          </a:xfrm>
          <a:prstGeom prst="ellipse">
            <a:avLst/>
          </a:prstGeom>
          <a:solidFill>
            <a:schemeClr val="accent3"/>
          </a:solidFill>
          <a:ln w="38100" cap="sq">
            <a:solidFill>
              <a:schemeClr val="bg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7" name="Oval 6">
            <a:extLst>
              <a:ext uri="{FF2B5EF4-FFF2-40B4-BE49-F238E27FC236}">
                <a16:creationId xmlns:a16="http://schemas.microsoft.com/office/drawing/2014/main" id="{A6540594-CAB0-E93C-E5B4-BE173592717A}"/>
              </a:ext>
            </a:extLst>
          </p:cNvPr>
          <p:cNvSpPr/>
          <p:nvPr/>
        </p:nvSpPr>
        <p:spPr>
          <a:xfrm>
            <a:off x="7242122" y="3988681"/>
            <a:ext cx="526940" cy="526940"/>
          </a:xfrm>
          <a:prstGeom prst="ellipse">
            <a:avLst/>
          </a:prstGeom>
          <a:solidFill>
            <a:schemeClr val="accent3"/>
          </a:solidFill>
          <a:ln w="38100" cap="sq">
            <a:solidFill>
              <a:schemeClr val="bg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8" name="Oval 7">
            <a:extLst>
              <a:ext uri="{FF2B5EF4-FFF2-40B4-BE49-F238E27FC236}">
                <a16:creationId xmlns:a16="http://schemas.microsoft.com/office/drawing/2014/main" id="{292CE85C-31D6-D29E-BD45-2E92C8784ABC}"/>
              </a:ext>
            </a:extLst>
          </p:cNvPr>
          <p:cNvSpPr/>
          <p:nvPr/>
        </p:nvSpPr>
        <p:spPr>
          <a:xfrm>
            <a:off x="4423978" y="3988681"/>
            <a:ext cx="526940" cy="526940"/>
          </a:xfrm>
          <a:prstGeom prst="ellipse">
            <a:avLst/>
          </a:prstGeom>
          <a:solidFill>
            <a:schemeClr val="accent3"/>
          </a:solidFill>
          <a:ln w="38100" cap="sq">
            <a:solidFill>
              <a:schemeClr val="bg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9" name="Oval 8">
            <a:extLst>
              <a:ext uri="{FF2B5EF4-FFF2-40B4-BE49-F238E27FC236}">
                <a16:creationId xmlns:a16="http://schemas.microsoft.com/office/drawing/2014/main" id="{39A96BC7-B182-5E77-EBEE-BAB6AEF8A2E5}"/>
              </a:ext>
            </a:extLst>
          </p:cNvPr>
          <p:cNvSpPr/>
          <p:nvPr/>
        </p:nvSpPr>
        <p:spPr>
          <a:xfrm>
            <a:off x="7045263" y="2284871"/>
            <a:ext cx="526940" cy="526940"/>
          </a:xfrm>
          <a:prstGeom prst="ellipse">
            <a:avLst/>
          </a:prstGeom>
          <a:solidFill>
            <a:schemeClr val="accent3"/>
          </a:solidFill>
          <a:ln w="38100" cap="sq">
            <a:solidFill>
              <a:schemeClr val="bg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10" name="Oval 9">
            <a:extLst>
              <a:ext uri="{FF2B5EF4-FFF2-40B4-BE49-F238E27FC236}">
                <a16:creationId xmlns:a16="http://schemas.microsoft.com/office/drawing/2014/main" id="{FDB4179D-D69F-A0CE-2F42-DA80B11B7564}"/>
              </a:ext>
            </a:extLst>
          </p:cNvPr>
          <p:cNvSpPr/>
          <p:nvPr/>
        </p:nvSpPr>
        <p:spPr>
          <a:xfrm>
            <a:off x="4576868" y="2284871"/>
            <a:ext cx="526940" cy="526940"/>
          </a:xfrm>
          <a:prstGeom prst="ellipse">
            <a:avLst/>
          </a:prstGeom>
          <a:solidFill>
            <a:schemeClr val="accent3"/>
          </a:solidFill>
          <a:ln w="38100" cap="sq">
            <a:solidFill>
              <a:schemeClr val="bg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26" name="Text Placeholder 23">
            <a:extLst>
              <a:ext uri="{FF2B5EF4-FFF2-40B4-BE49-F238E27FC236}">
                <a16:creationId xmlns:a16="http://schemas.microsoft.com/office/drawing/2014/main" id="{9CB77DEF-5491-C588-6605-8DB2A1AB5E7B}"/>
              </a:ext>
            </a:extLst>
          </p:cNvPr>
          <p:cNvSpPr>
            <a:spLocks noGrp="1"/>
          </p:cNvSpPr>
          <p:nvPr>
            <p:ph type="body" sz="quarter" idx="15" hasCustomPrompt="1"/>
          </p:nvPr>
        </p:nvSpPr>
        <p:spPr>
          <a:xfrm>
            <a:off x="4686353" y="5592590"/>
            <a:ext cx="2774017" cy="378897"/>
          </a:xfrm>
        </p:spPr>
        <p:txBody>
          <a:bodyPr anchor="ctr">
            <a:normAutofit/>
          </a:bodyPr>
          <a:lstStyle>
            <a:lvl1pPr algn="ctr">
              <a:defRPr sz="1600" b="1">
                <a:solidFill>
                  <a:schemeClr val="tx1"/>
                </a:solidFill>
              </a:defRPr>
            </a:lvl1pPr>
          </a:lstStyle>
          <a:p>
            <a:pPr lvl="0"/>
            <a:r>
              <a:rPr lang="en-US"/>
              <a:t>Key Point</a:t>
            </a:r>
          </a:p>
        </p:txBody>
      </p:sp>
      <p:sp>
        <p:nvSpPr>
          <p:cNvPr id="24" name="Text Placeholder 23">
            <a:extLst>
              <a:ext uri="{FF2B5EF4-FFF2-40B4-BE49-F238E27FC236}">
                <a16:creationId xmlns:a16="http://schemas.microsoft.com/office/drawing/2014/main" id="{27F7200F-0D6A-731A-315C-827EEC8E13F5}"/>
              </a:ext>
            </a:extLst>
          </p:cNvPr>
          <p:cNvSpPr>
            <a:spLocks noGrp="1"/>
          </p:cNvSpPr>
          <p:nvPr>
            <p:ph type="body" sz="quarter" idx="13" hasCustomPrompt="1"/>
          </p:nvPr>
        </p:nvSpPr>
        <p:spPr>
          <a:xfrm>
            <a:off x="8000865" y="2358892"/>
            <a:ext cx="2774017" cy="378897"/>
          </a:xfrm>
        </p:spPr>
        <p:txBody>
          <a:bodyPr anchor="ctr">
            <a:normAutofit/>
          </a:bodyPr>
          <a:lstStyle>
            <a:lvl1pPr>
              <a:defRPr sz="1600" b="1">
                <a:solidFill>
                  <a:schemeClr val="tx1"/>
                </a:solidFill>
              </a:defRPr>
            </a:lvl1pPr>
          </a:lstStyle>
          <a:p>
            <a:pPr lvl="0"/>
            <a:r>
              <a:rPr lang="en-US"/>
              <a:t>Key Point</a:t>
            </a:r>
          </a:p>
        </p:txBody>
      </p:sp>
      <p:sp>
        <p:nvSpPr>
          <p:cNvPr id="25" name="Text Placeholder 23">
            <a:extLst>
              <a:ext uri="{FF2B5EF4-FFF2-40B4-BE49-F238E27FC236}">
                <a16:creationId xmlns:a16="http://schemas.microsoft.com/office/drawing/2014/main" id="{3BD4B4E7-0DF1-23FE-434A-8A35662A5AFA}"/>
              </a:ext>
            </a:extLst>
          </p:cNvPr>
          <p:cNvSpPr>
            <a:spLocks noGrp="1"/>
          </p:cNvSpPr>
          <p:nvPr>
            <p:ph type="body" sz="quarter" idx="14" hasCustomPrompt="1"/>
          </p:nvPr>
        </p:nvSpPr>
        <p:spPr>
          <a:xfrm>
            <a:off x="8000865" y="4062703"/>
            <a:ext cx="2774017" cy="378897"/>
          </a:xfrm>
        </p:spPr>
        <p:txBody>
          <a:bodyPr anchor="ctr">
            <a:normAutofit/>
          </a:bodyPr>
          <a:lstStyle>
            <a:lvl1pPr>
              <a:defRPr sz="1600" b="1">
                <a:solidFill>
                  <a:schemeClr val="tx1"/>
                </a:solidFill>
              </a:defRPr>
            </a:lvl1pPr>
          </a:lstStyle>
          <a:p>
            <a:pPr lvl="0"/>
            <a:r>
              <a:rPr lang="en-US"/>
              <a:t>Key Point</a:t>
            </a:r>
          </a:p>
        </p:txBody>
      </p:sp>
      <p:sp>
        <p:nvSpPr>
          <p:cNvPr id="28" name="Text Placeholder 23">
            <a:extLst>
              <a:ext uri="{FF2B5EF4-FFF2-40B4-BE49-F238E27FC236}">
                <a16:creationId xmlns:a16="http://schemas.microsoft.com/office/drawing/2014/main" id="{797C8BFD-5F88-E735-2E84-FA663BC36998}"/>
              </a:ext>
            </a:extLst>
          </p:cNvPr>
          <p:cNvSpPr>
            <a:spLocks noGrp="1"/>
          </p:cNvSpPr>
          <p:nvPr>
            <p:ph type="body" sz="quarter" idx="16" hasCustomPrompt="1"/>
          </p:nvPr>
        </p:nvSpPr>
        <p:spPr>
          <a:xfrm>
            <a:off x="1417119" y="2358892"/>
            <a:ext cx="2774017" cy="378897"/>
          </a:xfrm>
        </p:spPr>
        <p:txBody>
          <a:bodyPr anchor="ctr">
            <a:normAutofit/>
          </a:bodyPr>
          <a:lstStyle>
            <a:lvl1pPr algn="r">
              <a:defRPr sz="1600" b="1">
                <a:solidFill>
                  <a:schemeClr val="tx1"/>
                </a:solidFill>
              </a:defRPr>
            </a:lvl1pPr>
          </a:lstStyle>
          <a:p>
            <a:pPr lvl="0"/>
            <a:r>
              <a:rPr lang="en-US"/>
              <a:t>Key Point</a:t>
            </a:r>
          </a:p>
        </p:txBody>
      </p:sp>
      <p:sp>
        <p:nvSpPr>
          <p:cNvPr id="29" name="Text Placeholder 23">
            <a:extLst>
              <a:ext uri="{FF2B5EF4-FFF2-40B4-BE49-F238E27FC236}">
                <a16:creationId xmlns:a16="http://schemas.microsoft.com/office/drawing/2014/main" id="{0A6F0D9D-67F9-A500-A57A-DEC3EDB41D46}"/>
              </a:ext>
            </a:extLst>
          </p:cNvPr>
          <p:cNvSpPr>
            <a:spLocks noGrp="1"/>
          </p:cNvSpPr>
          <p:nvPr>
            <p:ph type="body" sz="quarter" idx="17" hasCustomPrompt="1"/>
          </p:nvPr>
        </p:nvSpPr>
        <p:spPr>
          <a:xfrm>
            <a:off x="1417119" y="4062703"/>
            <a:ext cx="2774017" cy="378897"/>
          </a:xfrm>
        </p:spPr>
        <p:txBody>
          <a:bodyPr anchor="ctr">
            <a:normAutofit/>
          </a:bodyPr>
          <a:lstStyle>
            <a:lvl1pPr algn="r">
              <a:defRPr sz="1600" b="1">
                <a:solidFill>
                  <a:schemeClr val="tx1"/>
                </a:solidFill>
              </a:defRPr>
            </a:lvl1pPr>
          </a:lstStyle>
          <a:p>
            <a:pPr lvl="0"/>
            <a:r>
              <a:rPr lang="en-US"/>
              <a:t>Key Point</a:t>
            </a:r>
          </a:p>
        </p:txBody>
      </p:sp>
      <p:sp>
        <p:nvSpPr>
          <p:cNvPr id="12" name="Footer Placeholder 11">
            <a:extLst>
              <a:ext uri="{FF2B5EF4-FFF2-40B4-BE49-F238E27FC236}">
                <a16:creationId xmlns:a16="http://schemas.microsoft.com/office/drawing/2014/main" id="{33BCFF2B-97D7-826A-69BA-EBDF2CB85664}"/>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61333076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DE5403-79FE-DD43-FAB7-8915B8CABBC0}"/>
              </a:ext>
            </a:extLst>
          </p:cNvPr>
          <p:cNvSpPr/>
          <p:nvPr userDrawn="1"/>
        </p:nvSpPr>
        <p:spPr>
          <a:xfrm>
            <a:off x="0" y="0"/>
            <a:ext cx="12192000" cy="4354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799" y="571408"/>
            <a:ext cx="11582401" cy="792843"/>
          </a:xfrm>
          <a:prstGeom prst="rect">
            <a:avLst/>
          </a:prstGeom>
        </p:spPr>
        <p:txBody>
          <a:bodyPr vert="horz" lIns="0" tIns="0" rIns="0" bIns="0" rtlCol="0" anchor="ctr" anchorCtr="0">
            <a:noAutofit/>
          </a:bodyPr>
          <a:lstStyle/>
          <a:p>
            <a:r>
              <a:rPr lang="en-US"/>
              <a:t>Click to edit Master title style</a:t>
            </a:r>
          </a:p>
        </p:txBody>
      </p:sp>
      <p:sp>
        <p:nvSpPr>
          <p:cNvPr id="14" name="TextBox 13"/>
          <p:cNvSpPr txBox="1"/>
          <p:nvPr userDrawn="1"/>
        </p:nvSpPr>
        <p:spPr>
          <a:xfrm>
            <a:off x="11644313" y="151856"/>
            <a:ext cx="242884" cy="131717"/>
          </a:xfrm>
          <a:prstGeom prst="rect">
            <a:avLst/>
          </a:prstGeom>
          <a:noFill/>
        </p:spPr>
        <p:txBody>
          <a:bodyPr wrap="square" lIns="0" tIns="0" rIns="0" bIns="0" rtlCol="0" anchor="ctr" anchorCtr="0">
            <a:noAutofit/>
          </a:bodyPr>
          <a:lstStyle/>
          <a:p>
            <a:pPr algn="l"/>
            <a:fld id="{996B5273-46EB-4870-A6B0-6E7F43CBD6D0}" type="slidenum">
              <a:rPr lang="en-US" sz="900" smtClean="0">
                <a:solidFill>
                  <a:schemeClr val="bg1"/>
                </a:solidFill>
              </a:rPr>
              <a:pPr algn="l"/>
              <a:t>‹#›</a:t>
            </a:fld>
            <a:endParaRPr lang="en-US" sz="1350">
              <a:solidFill>
                <a:schemeClr val="bg1"/>
              </a:solidFill>
            </a:endParaRPr>
          </a:p>
        </p:txBody>
      </p:sp>
      <p:sp>
        <p:nvSpPr>
          <p:cNvPr id="4" name="Text Placeholder 3">
            <a:extLst>
              <a:ext uri="{FF2B5EF4-FFF2-40B4-BE49-F238E27FC236}">
                <a16:creationId xmlns:a16="http://schemas.microsoft.com/office/drawing/2014/main" id="{64EA8DB1-B4DD-4F3D-9CAB-994462C51D17}"/>
              </a:ext>
            </a:extLst>
          </p:cNvPr>
          <p:cNvSpPr>
            <a:spLocks noGrp="1"/>
          </p:cNvSpPr>
          <p:nvPr>
            <p:ph type="body" idx="1"/>
          </p:nvPr>
        </p:nvSpPr>
        <p:spPr>
          <a:xfrm>
            <a:off x="304800" y="1500230"/>
            <a:ext cx="11582398" cy="467124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34A73341-108A-4DC8-92A2-2CA590BB4022}"/>
              </a:ext>
            </a:extLst>
          </p:cNvPr>
          <p:cNvSpPr txBox="1"/>
          <p:nvPr userDrawn="1"/>
        </p:nvSpPr>
        <p:spPr>
          <a:xfrm>
            <a:off x="9067798" y="151856"/>
            <a:ext cx="2228850" cy="131717"/>
          </a:xfrm>
          <a:prstGeom prst="rect">
            <a:avLst/>
          </a:prstGeom>
          <a:noFill/>
        </p:spPr>
        <p:txBody>
          <a:bodyPr wrap="square" lIns="0" tIns="0" rIns="0" bIns="0" rtlCol="0" anchor="ctr" anchorCtr="0">
            <a:noAutofit/>
          </a:bodyPr>
          <a:lstStyle/>
          <a:p>
            <a:pPr algn="r"/>
            <a:r>
              <a:rPr lang="en-US" sz="900">
                <a:solidFill>
                  <a:schemeClr val="bg1"/>
                </a:solidFill>
              </a:rPr>
              <a:t>© 2023 University of New Haven</a:t>
            </a:r>
            <a:endParaRPr lang="en-US" sz="1350">
              <a:solidFill>
                <a:schemeClr val="bg1"/>
              </a:solidFill>
            </a:endParaRPr>
          </a:p>
        </p:txBody>
      </p:sp>
      <p:sp>
        <p:nvSpPr>
          <p:cNvPr id="3" name="Footer Placeholder 2">
            <a:extLst>
              <a:ext uri="{FF2B5EF4-FFF2-40B4-BE49-F238E27FC236}">
                <a16:creationId xmlns:a16="http://schemas.microsoft.com/office/drawing/2014/main" id="{BD641B0E-CDE6-4F1D-B3A5-7CEDD4AA3405}"/>
              </a:ext>
            </a:extLst>
          </p:cNvPr>
          <p:cNvSpPr>
            <a:spLocks noGrp="1"/>
          </p:cNvSpPr>
          <p:nvPr>
            <p:ph type="ftr" sz="quarter" idx="3"/>
          </p:nvPr>
        </p:nvSpPr>
        <p:spPr>
          <a:xfrm>
            <a:off x="304796" y="6308906"/>
            <a:ext cx="11582408" cy="365125"/>
          </a:xfrm>
          <a:prstGeom prst="rect">
            <a:avLst/>
          </a:prstGeom>
        </p:spPr>
        <p:txBody>
          <a:bodyPr vert="horz" lIns="0" tIns="0" rIns="0" bIns="0" rtlCol="0" anchor="b"/>
          <a:lstStyle>
            <a:lvl1pPr algn="l">
              <a:defRPr sz="1000">
                <a:solidFill>
                  <a:schemeClr val="tx2">
                    <a:lumMod val="60000"/>
                    <a:lumOff val="40000"/>
                  </a:schemeClr>
                </a:solidFill>
              </a:defRPr>
            </a:lvl1pPr>
          </a:lstStyle>
          <a:p>
            <a:endParaRPr lang="en-US"/>
          </a:p>
        </p:txBody>
      </p:sp>
      <p:cxnSp>
        <p:nvCxnSpPr>
          <p:cNvPr id="9" name="Straight Connector 8">
            <a:extLst>
              <a:ext uri="{FF2B5EF4-FFF2-40B4-BE49-F238E27FC236}">
                <a16:creationId xmlns:a16="http://schemas.microsoft.com/office/drawing/2014/main" id="{619084C8-1AB5-B107-4378-C85ADBC224B1}"/>
              </a:ext>
            </a:extLst>
          </p:cNvPr>
          <p:cNvCxnSpPr>
            <a:cxnSpLocks/>
          </p:cNvCxnSpPr>
          <p:nvPr userDrawn="1"/>
        </p:nvCxnSpPr>
        <p:spPr>
          <a:xfrm>
            <a:off x="11470480" y="106589"/>
            <a:ext cx="0" cy="22225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D6BA487-D633-9C5E-66F4-2F0916D6667D}"/>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00B5E69-236B-444E-8375-3A1543FB0D64}"/>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304801" y="125602"/>
            <a:ext cx="1777991" cy="184225"/>
          </a:xfrm>
          <a:prstGeom prst="rect">
            <a:avLst/>
          </a:prstGeom>
        </p:spPr>
      </p:pic>
    </p:spTree>
    <p:extLst>
      <p:ext uri="{BB962C8B-B14F-4D97-AF65-F5344CB8AC3E}">
        <p14:creationId xmlns:p14="http://schemas.microsoft.com/office/powerpoint/2010/main" val="3752721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703" r:id="rId31"/>
  </p:sldLayoutIdLst>
  <p:hf sldNum="0" hdr="0" ftr="0" dt="0"/>
  <p:txStyles>
    <p:titleStyle>
      <a:lvl1pPr algn="l" defTabSz="914400" rtl="0" eaLnBrk="1" latinLnBrk="0" hangingPunct="1">
        <a:lnSpc>
          <a:spcPct val="90000"/>
        </a:lnSpc>
        <a:spcBef>
          <a:spcPct val="0"/>
        </a:spcBef>
        <a:buNone/>
        <a:defRPr sz="3200" b="1" kern="1200" cap="none" baseline="0">
          <a:solidFill>
            <a:schemeClr val="tx2"/>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2"/>
          </a:solidFill>
          <a:latin typeface="+mn-lt"/>
          <a:ea typeface="+mn-ea"/>
          <a:cs typeface="+mn-cs"/>
        </a:defRPr>
      </a:lvl1pPr>
      <a:lvl2pPr marL="182880" indent="-18288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2"/>
          </a:solidFill>
          <a:latin typeface="+mn-lt"/>
          <a:ea typeface="+mn-ea"/>
          <a:cs typeface="+mn-cs"/>
        </a:defRPr>
      </a:lvl2pPr>
      <a:lvl3pPr marL="365760" indent="-182880" algn="l" defTabSz="914400" rtl="0" eaLnBrk="1" latinLnBrk="0" hangingPunct="1">
        <a:lnSpc>
          <a:spcPct val="100000"/>
        </a:lnSpc>
        <a:spcBef>
          <a:spcPts val="600"/>
        </a:spcBef>
        <a:buFont typeface="Arial" panose="020B0604020202020204" pitchFamily="34" charset="0"/>
        <a:buChar char="–"/>
        <a:defRPr sz="1600" kern="1200">
          <a:solidFill>
            <a:schemeClr val="tx2"/>
          </a:solidFill>
          <a:latin typeface="+mn-lt"/>
          <a:ea typeface="+mn-ea"/>
          <a:cs typeface="+mn-cs"/>
        </a:defRPr>
      </a:lvl3pPr>
      <a:lvl4pPr marL="548640" indent="-182880" algn="l" defTabSz="914400"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731520" indent="-182880" algn="l" defTabSz="914400" rtl="0" eaLnBrk="1" latinLnBrk="0" hangingPunct="1">
        <a:lnSpc>
          <a:spcPct val="100000"/>
        </a:lnSpc>
        <a:spcBef>
          <a:spcPts val="600"/>
        </a:spcBef>
        <a:buClr>
          <a:schemeClr val="tx2">
            <a:lumMod val="60000"/>
            <a:lumOff val="40000"/>
          </a:schemeClr>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92">
          <p15:clr>
            <a:srgbClr val="F26B43"/>
          </p15:clr>
        </p15:guide>
        <p15:guide id="4" pos="7488">
          <p15:clr>
            <a:srgbClr val="F26B43"/>
          </p15:clr>
        </p15:guide>
        <p15:guide id="5" orient="horz" pos="768">
          <p15:clr>
            <a:srgbClr val="F26B43"/>
          </p15:clr>
        </p15:guide>
        <p15:guide id="6" orient="horz" pos="3960">
          <p15:clr>
            <a:srgbClr val="F26B43"/>
          </p15:clr>
        </p15:guide>
        <p15:guide id="7" orient="horz" pos="4200">
          <p15:clr>
            <a:srgbClr val="F26B43"/>
          </p15:clr>
        </p15:guide>
        <p15:guide id="8"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3C58A9-D3B1-C07A-6601-2235596F02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3DDCBB-3569-CE35-229D-89CEC87D77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74B66-85D4-053C-5A57-1AB9EC9B6C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24CF305-7E07-4912-921B-C4664631E972}" type="datetimeFigureOut">
              <a:rPr lang="en-US" smtClean="0"/>
              <a:t>5/2/2025</a:t>
            </a:fld>
            <a:endParaRPr lang="en-US"/>
          </a:p>
        </p:txBody>
      </p:sp>
      <p:sp>
        <p:nvSpPr>
          <p:cNvPr id="5" name="Footer Placeholder 4">
            <a:extLst>
              <a:ext uri="{FF2B5EF4-FFF2-40B4-BE49-F238E27FC236}">
                <a16:creationId xmlns:a16="http://schemas.microsoft.com/office/drawing/2014/main" id="{B3E652DE-0EA7-3EE9-7941-590DE748BE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19EED4C-A5A6-4A1E-0269-DB064B1D69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47460B-1C22-41A7-A2C1-49F793BFB22D}" type="slidenum">
              <a:rPr lang="en-US" smtClean="0"/>
              <a:t>‹#›</a:t>
            </a:fld>
            <a:endParaRPr lang="en-US"/>
          </a:p>
        </p:txBody>
      </p:sp>
      <p:sp>
        <p:nvSpPr>
          <p:cNvPr id="7" name="Rectangle 6">
            <a:extLst>
              <a:ext uri="{FF2B5EF4-FFF2-40B4-BE49-F238E27FC236}">
                <a16:creationId xmlns:a16="http://schemas.microsoft.com/office/drawing/2014/main" id="{96AEEA6A-34CE-5216-B533-67E46FEEE6D5}"/>
              </a:ext>
            </a:extLst>
          </p:cNvPr>
          <p:cNvSpPr/>
          <p:nvPr userDrawn="1"/>
        </p:nvSpPr>
        <p:spPr>
          <a:xfrm>
            <a:off x="0" y="0"/>
            <a:ext cx="12192000" cy="4354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E3813C-984B-B79C-1CD0-80638B7B6E06}"/>
              </a:ext>
            </a:extLst>
          </p:cNvPr>
          <p:cNvSpPr txBox="1"/>
          <p:nvPr userDrawn="1"/>
        </p:nvSpPr>
        <p:spPr>
          <a:xfrm>
            <a:off x="11644313" y="151856"/>
            <a:ext cx="242884" cy="131717"/>
          </a:xfrm>
          <a:prstGeom prst="rect">
            <a:avLst/>
          </a:prstGeom>
          <a:noFill/>
        </p:spPr>
        <p:txBody>
          <a:bodyPr wrap="square" lIns="0" tIns="0" rIns="0" bIns="0" rtlCol="0" anchor="ctr" anchorCtr="0">
            <a:noAutofit/>
          </a:bodyPr>
          <a:lstStyle/>
          <a:p>
            <a:pPr algn="l"/>
            <a:fld id="{996B5273-46EB-4870-A6B0-6E7F43CBD6D0}" type="slidenum">
              <a:rPr lang="en-US" sz="900" smtClean="0">
                <a:solidFill>
                  <a:schemeClr val="bg1"/>
                </a:solidFill>
              </a:rPr>
              <a:pPr algn="l"/>
              <a:t>‹#›</a:t>
            </a:fld>
            <a:endParaRPr lang="en-US" sz="1350">
              <a:solidFill>
                <a:schemeClr val="bg1"/>
              </a:solidFill>
            </a:endParaRPr>
          </a:p>
        </p:txBody>
      </p:sp>
      <p:sp>
        <p:nvSpPr>
          <p:cNvPr id="9" name="TextBox 8">
            <a:extLst>
              <a:ext uri="{FF2B5EF4-FFF2-40B4-BE49-F238E27FC236}">
                <a16:creationId xmlns:a16="http://schemas.microsoft.com/office/drawing/2014/main" id="{2AA10C70-B6B5-9FA7-E067-36DDD4CA716B}"/>
              </a:ext>
            </a:extLst>
          </p:cNvPr>
          <p:cNvSpPr txBox="1"/>
          <p:nvPr userDrawn="1"/>
        </p:nvSpPr>
        <p:spPr>
          <a:xfrm>
            <a:off x="9067798" y="151856"/>
            <a:ext cx="2228850" cy="131717"/>
          </a:xfrm>
          <a:prstGeom prst="rect">
            <a:avLst/>
          </a:prstGeom>
          <a:noFill/>
        </p:spPr>
        <p:txBody>
          <a:bodyPr wrap="square" lIns="0" tIns="0" rIns="0" bIns="0" rtlCol="0" anchor="ctr" anchorCtr="0">
            <a:noAutofit/>
          </a:bodyPr>
          <a:lstStyle/>
          <a:p>
            <a:pPr algn="r"/>
            <a:r>
              <a:rPr lang="en-US" sz="900">
                <a:solidFill>
                  <a:schemeClr val="bg1"/>
                </a:solidFill>
              </a:rPr>
              <a:t>© 2023 University of New Haven</a:t>
            </a:r>
            <a:endParaRPr lang="en-US" sz="1350">
              <a:solidFill>
                <a:schemeClr val="bg1"/>
              </a:solidFill>
            </a:endParaRPr>
          </a:p>
        </p:txBody>
      </p:sp>
      <p:cxnSp>
        <p:nvCxnSpPr>
          <p:cNvPr id="10" name="Straight Connector 9">
            <a:extLst>
              <a:ext uri="{FF2B5EF4-FFF2-40B4-BE49-F238E27FC236}">
                <a16:creationId xmlns:a16="http://schemas.microsoft.com/office/drawing/2014/main" id="{1719EF36-BDA0-3A6D-FCB9-9537FD6F728E}"/>
              </a:ext>
            </a:extLst>
          </p:cNvPr>
          <p:cNvCxnSpPr>
            <a:cxnSpLocks/>
          </p:cNvCxnSpPr>
          <p:nvPr userDrawn="1"/>
        </p:nvCxnSpPr>
        <p:spPr>
          <a:xfrm>
            <a:off x="11470480" y="106589"/>
            <a:ext cx="0" cy="22225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F1024D0-65C2-7672-A7B8-1A3EB69D1136}"/>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07965E11-C248-F8AD-0921-937736B838A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4801" y="125602"/>
            <a:ext cx="1777991" cy="184225"/>
          </a:xfrm>
          <a:prstGeom prst="rect">
            <a:avLst/>
          </a:prstGeom>
        </p:spPr>
      </p:pic>
    </p:spTree>
    <p:extLst>
      <p:ext uri="{BB962C8B-B14F-4D97-AF65-F5344CB8AC3E}">
        <p14:creationId xmlns:p14="http://schemas.microsoft.com/office/powerpoint/2010/main" val="417456890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E1F-64D4-CE9C-4812-0F4E82AB5504}"/>
              </a:ext>
            </a:extLst>
          </p:cNvPr>
          <p:cNvSpPr>
            <a:spLocks noGrp="1"/>
          </p:cNvSpPr>
          <p:nvPr>
            <p:ph type="ctrTitle"/>
          </p:nvPr>
        </p:nvSpPr>
        <p:spPr>
          <a:xfrm>
            <a:off x="580777" y="2047843"/>
            <a:ext cx="11001623" cy="1608774"/>
          </a:xfrm>
        </p:spPr>
        <p:txBody>
          <a:bodyPr/>
          <a:lstStyle/>
          <a:p>
            <a:pPr algn="ctr"/>
            <a:r>
              <a:rPr lang="en-US" sz="3600" dirty="0"/>
              <a:t>Travel Planner and Cultural Guide: </a:t>
            </a:r>
            <a:br>
              <a:rPr lang="en-US" sz="1800" dirty="0"/>
            </a:br>
            <a:r>
              <a:rPr lang="en-US" sz="1800" i="1" dirty="0"/>
              <a:t>RAG System Development and LLM Comparison</a:t>
            </a:r>
            <a:br>
              <a:rPr lang="en-US" sz="1800" dirty="0"/>
            </a:br>
            <a:r>
              <a:rPr lang="en-US" sz="1800" dirty="0"/>
              <a:t> </a:t>
            </a:r>
          </a:p>
        </p:txBody>
      </p:sp>
      <p:sp>
        <p:nvSpPr>
          <p:cNvPr id="3" name="Subtitle 2">
            <a:extLst>
              <a:ext uri="{FF2B5EF4-FFF2-40B4-BE49-F238E27FC236}">
                <a16:creationId xmlns:a16="http://schemas.microsoft.com/office/drawing/2014/main" id="{DD042CCA-4B6F-EA2F-E16B-D769FA37312C}"/>
              </a:ext>
            </a:extLst>
          </p:cNvPr>
          <p:cNvSpPr>
            <a:spLocks noGrp="1"/>
          </p:cNvSpPr>
          <p:nvPr>
            <p:ph type="subTitle" idx="1"/>
          </p:nvPr>
        </p:nvSpPr>
        <p:spPr>
          <a:xfrm>
            <a:off x="7796981" y="3563225"/>
            <a:ext cx="4395019" cy="807607"/>
          </a:xfrm>
        </p:spPr>
        <p:txBody>
          <a:bodyPr vert="horz" lIns="0" tIns="0" rIns="0" bIns="0" rtlCol="0" anchor="t">
            <a:noAutofit/>
          </a:bodyPr>
          <a:lstStyle/>
          <a:p>
            <a:r>
              <a:rPr lang="en-US" sz="1600" b="1" dirty="0"/>
              <a:t>DSCI 6004 01: Natural Language Processing</a:t>
            </a:r>
          </a:p>
          <a:p>
            <a:r>
              <a:rPr lang="en-US" sz="1600" b="1" dirty="0"/>
              <a:t>Team 3: Savyata Regmi</a:t>
            </a:r>
          </a:p>
          <a:p>
            <a:r>
              <a:rPr lang="en-US" sz="1600" b="1" dirty="0"/>
              <a:t>Date: 5/2/2025</a:t>
            </a:r>
          </a:p>
          <a:p>
            <a:endParaRPr lang="en-US" sz="1600" b="1" dirty="0"/>
          </a:p>
        </p:txBody>
      </p:sp>
    </p:spTree>
    <p:extLst>
      <p:ext uri="{BB962C8B-B14F-4D97-AF65-F5344CB8AC3E}">
        <p14:creationId xmlns:p14="http://schemas.microsoft.com/office/powerpoint/2010/main" val="3059581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68ABC-57B1-F281-65AB-A7143CFBF4D3}"/>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180D477A-DDB1-B158-0A40-4DE062A18A0B}"/>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b="1" dirty="0">
                <a:latin typeface="Arial" panose="020B0604020202020204" pitchFamily="34" charset="0"/>
                <a:cs typeface="Arial" panose="020B0604020202020204" pitchFamily="34" charset="0"/>
              </a:rPr>
              <a:t>Thank you!</a:t>
            </a:r>
          </a:p>
        </p:txBody>
      </p:sp>
      <p:sp>
        <p:nvSpPr>
          <p:cNvPr id="5" name="Minus Sign 4">
            <a:extLst>
              <a:ext uri="{FF2B5EF4-FFF2-40B4-BE49-F238E27FC236}">
                <a16:creationId xmlns:a16="http://schemas.microsoft.com/office/drawing/2014/main" id="{D813377B-8B74-CFCC-2F90-64FE973FDE04}"/>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3">
            <a:extLst>
              <a:ext uri="{FF2B5EF4-FFF2-40B4-BE49-F238E27FC236}">
                <a16:creationId xmlns:a16="http://schemas.microsoft.com/office/drawing/2014/main" id="{4402B751-51BF-17DA-3CEC-1CFC39B3589A}"/>
              </a:ext>
            </a:extLst>
          </p:cNvPr>
          <p:cNvSpPr txBox="1">
            <a:spLocks/>
          </p:cNvSpPr>
          <p:nvPr/>
        </p:nvSpPr>
        <p:spPr>
          <a:xfrm>
            <a:off x="4859824" y="4877313"/>
            <a:ext cx="2472351" cy="4353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ea typeface="Calibri" panose="020F0502020204030204" pitchFamily="34" charset="0"/>
                <a:cs typeface="Calibri" panose="020F0502020204030204" pitchFamily="34" charset="0"/>
              </a:rPr>
              <a:t>Savyata Regmi</a:t>
            </a:r>
          </a:p>
        </p:txBody>
      </p:sp>
      <p:pic>
        <p:nvPicPr>
          <p:cNvPr id="6" name="Picture Placeholder 16">
            <a:extLst>
              <a:ext uri="{FF2B5EF4-FFF2-40B4-BE49-F238E27FC236}">
                <a16:creationId xmlns:a16="http://schemas.microsoft.com/office/drawing/2014/main" id="{25A08753-E8CF-6461-198C-F91F43ED9E3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519324" y="1763248"/>
            <a:ext cx="2743199" cy="2890690"/>
          </a:xfrm>
          <a:prstGeom prst="rect">
            <a:avLst/>
          </a:prstGeom>
        </p:spPr>
      </p:pic>
    </p:spTree>
    <p:extLst>
      <p:ext uri="{BB962C8B-B14F-4D97-AF65-F5344CB8AC3E}">
        <p14:creationId xmlns:p14="http://schemas.microsoft.com/office/powerpoint/2010/main" val="1471819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C1ADE593-DB09-EE4C-A1B4-C3537AFBA86C}"/>
              </a:ext>
            </a:extLst>
          </p:cNvPr>
          <p:cNvSpPr txBox="1">
            <a:spLocks/>
          </p:cNvSpPr>
          <p:nvPr/>
        </p:nvSpPr>
        <p:spPr>
          <a:xfrm>
            <a:off x="365760" y="526340"/>
            <a:ext cx="11466576" cy="73131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Nepal’s Travel Planner &amp; Cultural Guide RAG System</a:t>
            </a:r>
          </a:p>
        </p:txBody>
      </p:sp>
      <p:sp>
        <p:nvSpPr>
          <p:cNvPr id="5" name="Minus Sign 4">
            <a:extLst>
              <a:ext uri="{FF2B5EF4-FFF2-40B4-BE49-F238E27FC236}">
                <a16:creationId xmlns:a16="http://schemas.microsoft.com/office/drawing/2014/main" id="{FE324C75-8C6B-5743-EFD1-5AA6F909F5D0}"/>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9549A22-D4A3-5DA1-1644-27703272B9B3}"/>
              </a:ext>
            </a:extLst>
          </p:cNvPr>
          <p:cNvSpPr txBox="1"/>
          <p:nvPr/>
        </p:nvSpPr>
        <p:spPr>
          <a:xfrm>
            <a:off x="359664" y="1257659"/>
            <a:ext cx="5736336" cy="5601533"/>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Problem Statement</a:t>
            </a:r>
          </a:p>
          <a:p>
            <a:endParaRPr lang="en-US"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Travelers planning trips to Nepal often rely on scattered and unstructured information across blogs, forums, and travel guides. It’s difficult to get fast, accurate, and culturally rich answers to basic travel questions especially when planning independently.</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Objective </a:t>
            </a:r>
          </a:p>
          <a:p>
            <a:endParaRPr lang="en-US"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We built a RAG system that answers common travel planning questions about Nepal using grounded and curated text sources with real world usability from food and visa info to budget and trekking routes. We tested the models with 13 domain specific questions.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Why This Matter?</a:t>
            </a:r>
          </a:p>
          <a:p>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Smart Trip Plan</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Cultural Context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AI with Purpose</a:t>
            </a:r>
          </a:p>
        </p:txBody>
      </p:sp>
      <p:pic>
        <p:nvPicPr>
          <p:cNvPr id="3" name="Picture 2" descr="A collage of images of buildings and elephants&#10;&#10;AI-generated content may be incorrect.">
            <a:extLst>
              <a:ext uri="{FF2B5EF4-FFF2-40B4-BE49-F238E27FC236}">
                <a16:creationId xmlns:a16="http://schemas.microsoft.com/office/drawing/2014/main" id="{261CDC7B-F660-5F89-E3BE-564BB4EC398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2219230"/>
            <a:ext cx="5922264" cy="3022822"/>
          </a:xfrm>
          <a:prstGeom prst="rect">
            <a:avLst/>
          </a:prstGeom>
        </p:spPr>
      </p:pic>
    </p:spTree>
    <p:extLst>
      <p:ext uri="{BB962C8B-B14F-4D97-AF65-F5344CB8AC3E}">
        <p14:creationId xmlns:p14="http://schemas.microsoft.com/office/powerpoint/2010/main" val="347578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68017-AFA1-5EB5-A212-24827A43E192}"/>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00FC8E52-A36E-60D7-545A-43B2C2B22F05}"/>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Data Source and knowledge base</a:t>
            </a:r>
          </a:p>
        </p:txBody>
      </p:sp>
      <p:sp>
        <p:nvSpPr>
          <p:cNvPr id="5" name="Minus Sign 4">
            <a:extLst>
              <a:ext uri="{FF2B5EF4-FFF2-40B4-BE49-F238E27FC236}">
                <a16:creationId xmlns:a16="http://schemas.microsoft.com/office/drawing/2014/main" id="{A8491831-B3A7-53D8-059B-A4DD49CC8991}"/>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2D06FA-8032-9D9D-4C01-895B60C01799}"/>
              </a:ext>
            </a:extLst>
          </p:cNvPr>
          <p:cNvPicPr>
            <a:picLocks noChangeAspect="1"/>
          </p:cNvPicPr>
          <p:nvPr/>
        </p:nvPicPr>
        <p:blipFill>
          <a:blip r:embed="rId2"/>
          <a:stretch>
            <a:fillRect/>
          </a:stretch>
        </p:blipFill>
        <p:spPr>
          <a:xfrm>
            <a:off x="365760" y="3703739"/>
            <a:ext cx="8652020" cy="2696047"/>
          </a:xfrm>
          <a:prstGeom prst="rect">
            <a:avLst/>
          </a:prstGeom>
        </p:spPr>
      </p:pic>
      <p:sp>
        <p:nvSpPr>
          <p:cNvPr id="13" name="TextBox 12">
            <a:extLst>
              <a:ext uri="{FF2B5EF4-FFF2-40B4-BE49-F238E27FC236}">
                <a16:creationId xmlns:a16="http://schemas.microsoft.com/office/drawing/2014/main" id="{D233B9A2-F62E-8DE8-31DA-5D59E8CBCCD7}"/>
              </a:ext>
            </a:extLst>
          </p:cNvPr>
          <p:cNvSpPr txBox="1"/>
          <p:nvPr/>
        </p:nvSpPr>
        <p:spPr>
          <a:xfrm>
            <a:off x="365760" y="1399936"/>
            <a:ext cx="11041626"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project uses a curated set of 9 manually collected '.txt' files containing domain-specific travel information about Nepal. These database collectively represent the knowledge base used in the RAG system to answer tourist-focused questions.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file targets a distinct thematic area relevant to trip planning that includes food, cultural festivals, lodging, trekking, transportation, visa information, and budget.</a:t>
            </a:r>
          </a:p>
        </p:txBody>
      </p:sp>
    </p:spTree>
    <p:extLst>
      <p:ext uri="{BB962C8B-B14F-4D97-AF65-F5344CB8AC3E}">
        <p14:creationId xmlns:p14="http://schemas.microsoft.com/office/powerpoint/2010/main" val="209887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C2499-1359-D7E6-6EAD-66CBDBDF1246}"/>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811789BC-B573-38CA-6943-1C6FE9959834}"/>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RAG System Architecture</a:t>
            </a:r>
          </a:p>
        </p:txBody>
      </p:sp>
      <p:sp>
        <p:nvSpPr>
          <p:cNvPr id="5" name="Minus Sign 4">
            <a:extLst>
              <a:ext uri="{FF2B5EF4-FFF2-40B4-BE49-F238E27FC236}">
                <a16:creationId xmlns:a16="http://schemas.microsoft.com/office/drawing/2014/main" id="{B48C6225-B4BE-96B2-4432-2E834AF3E63B}"/>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344883-62D9-0C81-AB33-9D99AAAF839E}"/>
              </a:ext>
            </a:extLst>
          </p:cNvPr>
          <p:cNvPicPr>
            <a:picLocks noChangeAspect="1"/>
          </p:cNvPicPr>
          <p:nvPr/>
        </p:nvPicPr>
        <p:blipFill>
          <a:blip r:embed="rId2"/>
          <a:stretch>
            <a:fillRect/>
          </a:stretch>
        </p:blipFill>
        <p:spPr>
          <a:xfrm>
            <a:off x="457200" y="1705714"/>
            <a:ext cx="5650133" cy="2354222"/>
          </a:xfrm>
          <a:prstGeom prst="rect">
            <a:avLst/>
          </a:prstGeom>
        </p:spPr>
      </p:pic>
      <p:pic>
        <p:nvPicPr>
          <p:cNvPr id="3" name="Picture 2">
            <a:extLst>
              <a:ext uri="{FF2B5EF4-FFF2-40B4-BE49-F238E27FC236}">
                <a16:creationId xmlns:a16="http://schemas.microsoft.com/office/drawing/2014/main" id="{E734C78D-1F81-29DF-578C-91F5FCC4FD82}"/>
              </a:ext>
            </a:extLst>
          </p:cNvPr>
          <p:cNvPicPr>
            <a:picLocks noChangeAspect="1"/>
          </p:cNvPicPr>
          <p:nvPr/>
        </p:nvPicPr>
        <p:blipFill>
          <a:blip r:embed="rId3"/>
          <a:stretch>
            <a:fillRect/>
          </a:stretch>
        </p:blipFill>
        <p:spPr>
          <a:xfrm>
            <a:off x="2052778" y="4416582"/>
            <a:ext cx="2500933" cy="2051703"/>
          </a:xfrm>
          <a:prstGeom prst="rect">
            <a:avLst/>
          </a:prstGeom>
        </p:spPr>
      </p:pic>
      <p:pic>
        <p:nvPicPr>
          <p:cNvPr id="9" name="Picture 8">
            <a:extLst>
              <a:ext uri="{FF2B5EF4-FFF2-40B4-BE49-F238E27FC236}">
                <a16:creationId xmlns:a16="http://schemas.microsoft.com/office/drawing/2014/main" id="{04A12BB4-D75E-EC4F-551A-F8A229C96748}"/>
              </a:ext>
            </a:extLst>
          </p:cNvPr>
          <p:cNvPicPr>
            <a:picLocks noChangeAspect="1"/>
          </p:cNvPicPr>
          <p:nvPr/>
        </p:nvPicPr>
        <p:blipFill>
          <a:blip r:embed="rId4"/>
          <a:stretch>
            <a:fillRect/>
          </a:stretch>
        </p:blipFill>
        <p:spPr>
          <a:xfrm>
            <a:off x="7210612" y="1322916"/>
            <a:ext cx="3442148" cy="5257528"/>
          </a:xfrm>
          <a:prstGeom prst="rect">
            <a:avLst/>
          </a:prstGeom>
        </p:spPr>
      </p:pic>
    </p:spTree>
    <p:extLst>
      <p:ext uri="{BB962C8B-B14F-4D97-AF65-F5344CB8AC3E}">
        <p14:creationId xmlns:p14="http://schemas.microsoft.com/office/powerpoint/2010/main" val="3359530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D6828-010A-7558-0DB8-1D943E02F80A}"/>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B9A8849C-9CF2-A790-9F6B-16C645B3B7E1}"/>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Model Selections</a:t>
            </a:r>
          </a:p>
        </p:txBody>
      </p:sp>
      <p:sp>
        <p:nvSpPr>
          <p:cNvPr id="5" name="Minus Sign 4">
            <a:extLst>
              <a:ext uri="{FF2B5EF4-FFF2-40B4-BE49-F238E27FC236}">
                <a16:creationId xmlns:a16="http://schemas.microsoft.com/office/drawing/2014/main" id="{DBAF2285-5AA3-AE19-35F6-33AAADA60E50}"/>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6A1A49B-54A5-E871-36CE-A40D32AC1E71}"/>
              </a:ext>
            </a:extLst>
          </p:cNvPr>
          <p:cNvPicPr>
            <a:picLocks noChangeAspect="1"/>
          </p:cNvPicPr>
          <p:nvPr/>
        </p:nvPicPr>
        <p:blipFill>
          <a:blip r:embed="rId3"/>
          <a:stretch>
            <a:fillRect/>
          </a:stretch>
        </p:blipFill>
        <p:spPr>
          <a:xfrm>
            <a:off x="365760" y="3737075"/>
            <a:ext cx="8458414" cy="1523271"/>
          </a:xfrm>
          <a:prstGeom prst="rect">
            <a:avLst/>
          </a:prstGeom>
        </p:spPr>
      </p:pic>
      <p:pic>
        <p:nvPicPr>
          <p:cNvPr id="11" name="Picture 10">
            <a:extLst>
              <a:ext uri="{FF2B5EF4-FFF2-40B4-BE49-F238E27FC236}">
                <a16:creationId xmlns:a16="http://schemas.microsoft.com/office/drawing/2014/main" id="{AD8E5E49-FD01-89FE-7322-8FCCEDF6EB81}"/>
              </a:ext>
            </a:extLst>
          </p:cNvPr>
          <p:cNvPicPr>
            <a:picLocks noChangeAspect="1"/>
          </p:cNvPicPr>
          <p:nvPr/>
        </p:nvPicPr>
        <p:blipFill>
          <a:blip r:embed="rId4"/>
          <a:stretch>
            <a:fillRect/>
          </a:stretch>
        </p:blipFill>
        <p:spPr>
          <a:xfrm>
            <a:off x="365760" y="1571174"/>
            <a:ext cx="11114952" cy="1729810"/>
          </a:xfrm>
          <a:prstGeom prst="rect">
            <a:avLst/>
          </a:prstGeom>
        </p:spPr>
      </p:pic>
    </p:spTree>
    <p:extLst>
      <p:ext uri="{BB962C8B-B14F-4D97-AF65-F5344CB8AC3E}">
        <p14:creationId xmlns:p14="http://schemas.microsoft.com/office/powerpoint/2010/main" val="146001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FEAF5-D4D9-20F6-EBB0-683659BC3576}"/>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F93BEAD4-C50B-3FC3-E460-BB78D6DA0E68}"/>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RAG Prompt Generator</a:t>
            </a:r>
          </a:p>
        </p:txBody>
      </p:sp>
      <p:sp>
        <p:nvSpPr>
          <p:cNvPr id="5" name="Minus Sign 4">
            <a:extLst>
              <a:ext uri="{FF2B5EF4-FFF2-40B4-BE49-F238E27FC236}">
                <a16:creationId xmlns:a16="http://schemas.microsoft.com/office/drawing/2014/main" id="{2D9B5742-E03C-D660-9124-C4E6A72BBF8E}"/>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1A17345-4213-4570-D21B-9ED616576EC3}"/>
              </a:ext>
            </a:extLst>
          </p:cNvPr>
          <p:cNvSpPr txBox="1"/>
          <p:nvPr/>
        </p:nvSpPr>
        <p:spPr>
          <a:xfrm>
            <a:off x="365760" y="1399936"/>
            <a:ext cx="11041626"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Each models in this project requires a slightly different prompt format, depending on its architecture and training style. To ensure fairness and compatibility, we created a </a:t>
            </a:r>
            <a:r>
              <a:rPr lang="en-US" dirty="0" err="1">
                <a:latin typeface="Arial" panose="020B0604020202020204" pitchFamily="34" charset="0"/>
                <a:cs typeface="Arial" panose="020B0604020202020204" pitchFamily="34" charset="0"/>
              </a:rPr>
              <a:t>generate_rag_response</a:t>
            </a:r>
            <a:r>
              <a:rPr lang="en-US" dirty="0">
                <a:latin typeface="Arial" panose="020B0604020202020204" pitchFamily="34" charset="0"/>
                <a:cs typeface="Arial" panose="020B0604020202020204" pitchFamily="34" charset="0"/>
              </a:rPr>
              <a:t>() function that: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Embeds the query using the same </a:t>
            </a:r>
            <a:r>
              <a:rPr lang="en-US" dirty="0" err="1">
                <a:latin typeface="Arial" panose="020B0604020202020204" pitchFamily="34" charset="0"/>
                <a:cs typeface="Arial" panose="020B0604020202020204" pitchFamily="34" charset="0"/>
              </a:rPr>
              <a:t>MiniLM</a:t>
            </a:r>
            <a:r>
              <a:rPr lang="en-US" dirty="0">
                <a:latin typeface="Arial" panose="020B0604020202020204" pitchFamily="34" charset="0"/>
                <a:cs typeface="Arial" panose="020B0604020202020204" pitchFamily="34" charset="0"/>
              </a:rPr>
              <a:t> encoder used for the knowledge base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Retrieves the top 4 most relevant text chunks from the FAISS index</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Constructs a model-specific prompt based on the retrieved context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Generates an answer using the chosen LLM pipeline</a:t>
            </a:r>
          </a:p>
        </p:txBody>
      </p:sp>
      <p:pic>
        <p:nvPicPr>
          <p:cNvPr id="7" name="Picture 6">
            <a:extLst>
              <a:ext uri="{FF2B5EF4-FFF2-40B4-BE49-F238E27FC236}">
                <a16:creationId xmlns:a16="http://schemas.microsoft.com/office/drawing/2014/main" id="{855295AD-EE9C-2A7D-00C4-1A6C14E9F81C}"/>
              </a:ext>
            </a:extLst>
          </p:cNvPr>
          <p:cNvPicPr>
            <a:picLocks noChangeAspect="1"/>
          </p:cNvPicPr>
          <p:nvPr/>
        </p:nvPicPr>
        <p:blipFill>
          <a:blip r:embed="rId3"/>
          <a:stretch>
            <a:fillRect/>
          </a:stretch>
        </p:blipFill>
        <p:spPr>
          <a:xfrm>
            <a:off x="443398" y="4334256"/>
            <a:ext cx="11350240" cy="906642"/>
          </a:xfrm>
          <a:prstGeom prst="rect">
            <a:avLst/>
          </a:prstGeom>
        </p:spPr>
      </p:pic>
    </p:spTree>
    <p:extLst>
      <p:ext uri="{BB962C8B-B14F-4D97-AF65-F5344CB8AC3E}">
        <p14:creationId xmlns:p14="http://schemas.microsoft.com/office/powerpoint/2010/main" val="1941807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8BE05-8A6F-3BBE-8D97-0E9774FD82DC}"/>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238F0F7F-DEE2-A884-E03C-DC42022FF19B}"/>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Domain Specific Questions</a:t>
            </a:r>
          </a:p>
        </p:txBody>
      </p:sp>
      <p:sp>
        <p:nvSpPr>
          <p:cNvPr id="5" name="Minus Sign 4">
            <a:extLst>
              <a:ext uri="{FF2B5EF4-FFF2-40B4-BE49-F238E27FC236}">
                <a16:creationId xmlns:a16="http://schemas.microsoft.com/office/drawing/2014/main" id="{79770222-D090-C4A6-AF6B-380C361CCA78}"/>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4EA9B9-5E22-F671-5DEC-DFAD120B0729}"/>
              </a:ext>
            </a:extLst>
          </p:cNvPr>
          <p:cNvPicPr>
            <a:picLocks noChangeAspect="1"/>
          </p:cNvPicPr>
          <p:nvPr/>
        </p:nvPicPr>
        <p:blipFill>
          <a:blip r:embed="rId3"/>
          <a:stretch>
            <a:fillRect/>
          </a:stretch>
        </p:blipFill>
        <p:spPr>
          <a:xfrm>
            <a:off x="365760" y="1600038"/>
            <a:ext cx="11014290" cy="4380138"/>
          </a:xfrm>
          <a:prstGeom prst="rect">
            <a:avLst/>
          </a:prstGeom>
        </p:spPr>
      </p:pic>
    </p:spTree>
    <p:extLst>
      <p:ext uri="{BB962C8B-B14F-4D97-AF65-F5344CB8AC3E}">
        <p14:creationId xmlns:p14="http://schemas.microsoft.com/office/powerpoint/2010/main" val="835785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9F93E-C29D-EF35-1EF0-8E7014D10A58}"/>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5EEC4550-F80A-C707-95C7-781228E2A258}"/>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Quant  Analysis of LLM outputs</a:t>
            </a:r>
          </a:p>
        </p:txBody>
      </p:sp>
      <p:sp>
        <p:nvSpPr>
          <p:cNvPr id="5" name="Minus Sign 4">
            <a:extLst>
              <a:ext uri="{FF2B5EF4-FFF2-40B4-BE49-F238E27FC236}">
                <a16:creationId xmlns:a16="http://schemas.microsoft.com/office/drawing/2014/main" id="{9E2007A1-470E-4415-A9EE-896436E69366}"/>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7EFC26D-4F23-A260-FA25-775A5B191D12}"/>
              </a:ext>
            </a:extLst>
          </p:cNvPr>
          <p:cNvPicPr>
            <a:picLocks noChangeAspect="1"/>
          </p:cNvPicPr>
          <p:nvPr/>
        </p:nvPicPr>
        <p:blipFill>
          <a:blip r:embed="rId2"/>
          <a:stretch>
            <a:fillRect/>
          </a:stretch>
        </p:blipFill>
        <p:spPr>
          <a:xfrm>
            <a:off x="365760" y="1578149"/>
            <a:ext cx="9691263" cy="2264762"/>
          </a:xfrm>
          <a:prstGeom prst="rect">
            <a:avLst/>
          </a:prstGeom>
        </p:spPr>
      </p:pic>
      <p:pic>
        <p:nvPicPr>
          <p:cNvPr id="9" name="Picture 8">
            <a:extLst>
              <a:ext uri="{FF2B5EF4-FFF2-40B4-BE49-F238E27FC236}">
                <a16:creationId xmlns:a16="http://schemas.microsoft.com/office/drawing/2014/main" id="{8B2B3D5E-7A2D-E9CE-A10A-E5DF70B4B2D4}"/>
              </a:ext>
            </a:extLst>
          </p:cNvPr>
          <p:cNvPicPr>
            <a:picLocks noChangeAspect="1"/>
          </p:cNvPicPr>
          <p:nvPr/>
        </p:nvPicPr>
        <p:blipFill>
          <a:blip r:embed="rId3"/>
          <a:stretch>
            <a:fillRect/>
          </a:stretch>
        </p:blipFill>
        <p:spPr>
          <a:xfrm>
            <a:off x="365760" y="4065080"/>
            <a:ext cx="4363556" cy="2711335"/>
          </a:xfrm>
          <a:prstGeom prst="rect">
            <a:avLst/>
          </a:prstGeom>
        </p:spPr>
      </p:pic>
      <p:pic>
        <p:nvPicPr>
          <p:cNvPr id="11" name="Picture 10">
            <a:extLst>
              <a:ext uri="{FF2B5EF4-FFF2-40B4-BE49-F238E27FC236}">
                <a16:creationId xmlns:a16="http://schemas.microsoft.com/office/drawing/2014/main" id="{34A0C411-764F-75DB-3053-4BBBCC763994}"/>
              </a:ext>
            </a:extLst>
          </p:cNvPr>
          <p:cNvPicPr>
            <a:picLocks noChangeAspect="1"/>
          </p:cNvPicPr>
          <p:nvPr/>
        </p:nvPicPr>
        <p:blipFill>
          <a:blip r:embed="rId4"/>
          <a:stretch>
            <a:fillRect/>
          </a:stretch>
        </p:blipFill>
        <p:spPr>
          <a:xfrm>
            <a:off x="5034409" y="4876956"/>
            <a:ext cx="6969097" cy="1623752"/>
          </a:xfrm>
          <a:prstGeom prst="rect">
            <a:avLst/>
          </a:prstGeom>
        </p:spPr>
      </p:pic>
    </p:spTree>
    <p:extLst>
      <p:ext uri="{BB962C8B-B14F-4D97-AF65-F5344CB8AC3E}">
        <p14:creationId xmlns:p14="http://schemas.microsoft.com/office/powerpoint/2010/main" val="2346677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79F79-82E4-8B42-6476-9783F57EA310}"/>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A19C8319-9291-4713-F031-07B3E631D76B}"/>
              </a:ext>
            </a:extLst>
          </p:cNvPr>
          <p:cNvSpPr txBox="1">
            <a:spLocks/>
          </p:cNvSpPr>
          <p:nvPr/>
        </p:nvSpPr>
        <p:spPr>
          <a:xfrm>
            <a:off x="365760" y="526340"/>
            <a:ext cx="11466576" cy="731318"/>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Qualitative Analysis: Hallucination, Reasoning &amp; Patterns</a:t>
            </a:r>
          </a:p>
        </p:txBody>
      </p:sp>
      <p:sp>
        <p:nvSpPr>
          <p:cNvPr id="5" name="Minus Sign 4">
            <a:extLst>
              <a:ext uri="{FF2B5EF4-FFF2-40B4-BE49-F238E27FC236}">
                <a16:creationId xmlns:a16="http://schemas.microsoft.com/office/drawing/2014/main" id="{49EE8694-4988-B6E0-E8EB-9D56B30CE19F}"/>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759BBE1-35BF-471C-199D-335D575FADF9}"/>
              </a:ext>
            </a:extLst>
          </p:cNvPr>
          <p:cNvPicPr>
            <a:picLocks noChangeAspect="1"/>
          </p:cNvPicPr>
          <p:nvPr/>
        </p:nvPicPr>
        <p:blipFill>
          <a:blip r:embed="rId3"/>
          <a:stretch>
            <a:fillRect/>
          </a:stretch>
        </p:blipFill>
        <p:spPr>
          <a:xfrm>
            <a:off x="467198" y="1533260"/>
            <a:ext cx="7762988" cy="2142628"/>
          </a:xfrm>
          <a:prstGeom prst="rect">
            <a:avLst/>
          </a:prstGeom>
        </p:spPr>
      </p:pic>
      <p:pic>
        <p:nvPicPr>
          <p:cNvPr id="8" name="Picture 7">
            <a:extLst>
              <a:ext uri="{FF2B5EF4-FFF2-40B4-BE49-F238E27FC236}">
                <a16:creationId xmlns:a16="http://schemas.microsoft.com/office/drawing/2014/main" id="{DF6E222D-C956-15A6-3F96-E4C41C5E791B}"/>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67198" y="4111324"/>
            <a:ext cx="7762988" cy="2220336"/>
          </a:xfrm>
          <a:prstGeom prst="rect">
            <a:avLst/>
          </a:prstGeom>
        </p:spPr>
      </p:pic>
    </p:spTree>
    <p:extLst>
      <p:ext uri="{BB962C8B-B14F-4D97-AF65-F5344CB8AC3E}">
        <p14:creationId xmlns:p14="http://schemas.microsoft.com/office/powerpoint/2010/main" val="247192502"/>
      </p:ext>
    </p:extLst>
  </p:cSld>
  <p:clrMapOvr>
    <a:masterClrMapping/>
  </p:clrMapOvr>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3F3F3F"/>
      </a:dk2>
      <a:lt2>
        <a:srgbClr val="F2F2F2"/>
      </a:lt2>
      <a:accent1>
        <a:srgbClr val="1C2B48"/>
      </a:accent1>
      <a:accent2>
        <a:srgbClr val="003366"/>
      </a:accent2>
      <a:accent3>
        <a:srgbClr val="FFCC33"/>
      </a:accent3>
      <a:accent4>
        <a:srgbClr val="00B9FF"/>
      </a:accent4>
      <a:accent5>
        <a:srgbClr val="091B2D"/>
      </a:accent5>
      <a:accent6>
        <a:srgbClr val="797979"/>
      </a:accent6>
      <a:hlink>
        <a:srgbClr val="40AFFF"/>
      </a:hlink>
      <a:folHlink>
        <a:srgbClr val="797979"/>
      </a:folHlink>
    </a:clrScheme>
    <a:fontScheme name="Custom 1">
      <a:majorFont>
        <a:latin typeface="Montserrat"/>
        <a:ea typeface=""/>
        <a:cs typeface=""/>
      </a:majorFont>
      <a:minorFont>
        <a:latin typeface="Montserra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solidFill>
              <a:schemeClr val="tx2"/>
            </a:solidFill>
          </a:defRPr>
        </a:defPPr>
      </a:lstStyle>
    </a:txDef>
  </a:objectDefaults>
  <a:extraClrSchemeLst/>
  <a:extLst>
    <a:ext uri="{05A4C25C-085E-4340-85A3-A5531E510DB2}">
      <thm15:themeFamily xmlns:thm15="http://schemas.microsoft.com/office/thememl/2012/main" name="Presentation1" id="{A73303A5-7DA9-9A45-AE09-3A206BF17C82}" vid="{BF2D5CD5-BE7B-834F-85E3-38D120B161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994</TotalTime>
  <Words>327</Words>
  <Application>Microsoft Office PowerPoint</Application>
  <PresentationFormat>Widescreen</PresentationFormat>
  <Paragraphs>42</Paragraphs>
  <Slides>10</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Aptos</vt:lpstr>
      <vt:lpstr>Aptos Display</vt:lpstr>
      <vt:lpstr>Arial</vt:lpstr>
      <vt:lpstr>Calibri</vt:lpstr>
      <vt:lpstr>Montserrat</vt:lpstr>
      <vt:lpstr>Montserrat Light</vt:lpstr>
      <vt:lpstr>1_Office Theme</vt:lpstr>
      <vt:lpstr>Office Theme</vt:lpstr>
      <vt:lpstr>Travel Planner and Cultural Guide:  RAG System Development and LLM Comparison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Regmi, Savyata</dc:creator>
  <cp:lastModifiedBy>Regmi, Savyata</cp:lastModifiedBy>
  <cp:revision>20</cp:revision>
  <dcterms:created xsi:type="dcterms:W3CDTF">2025-03-24T02:35:33Z</dcterms:created>
  <dcterms:modified xsi:type="dcterms:W3CDTF">2025-05-02T08:36:33Z</dcterms:modified>
</cp:coreProperties>
</file>